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media/image20.jpg" ContentType="image/jpe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media/image57.jpg" ContentType="image/jpeg"/>
  <Override PartName="/ppt/media/image58.jpg" ContentType="image/jpeg"/>
  <Override PartName="/ppt/media/image60.jpg" ContentType="image/jpeg"/>
  <Override PartName="/ppt/media/image65.jpg" ContentType="image/jpeg"/>
  <Override PartName="/ppt/media/image66.jpg" ContentType="image/jpeg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4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4"/>
    <p:sldMasterId id="2147483648" r:id="rId5"/>
    <p:sldMasterId id="2147483698" r:id="rId6"/>
  </p:sldMasterIdLst>
  <p:notesMasterIdLst>
    <p:notesMasterId r:id="rId41"/>
  </p:notesMasterIdLst>
  <p:sldIdLst>
    <p:sldId id="256" r:id="rId7"/>
    <p:sldId id="258" r:id="rId8"/>
    <p:sldId id="259" r:id="rId9"/>
    <p:sldId id="260" r:id="rId10"/>
    <p:sldId id="261" r:id="rId11"/>
    <p:sldId id="262" r:id="rId12"/>
    <p:sldId id="277" r:id="rId13"/>
    <p:sldId id="263" r:id="rId14"/>
    <p:sldId id="264" r:id="rId15"/>
    <p:sldId id="265" r:id="rId16"/>
    <p:sldId id="285" r:id="rId17"/>
    <p:sldId id="286" r:id="rId18"/>
    <p:sldId id="284" r:id="rId19"/>
    <p:sldId id="283" r:id="rId20"/>
    <p:sldId id="282" r:id="rId21"/>
    <p:sldId id="281" r:id="rId22"/>
    <p:sldId id="280" r:id="rId23"/>
    <p:sldId id="279" r:id="rId24"/>
    <p:sldId id="278" r:id="rId25"/>
    <p:sldId id="301" r:id="rId26"/>
    <p:sldId id="267" r:id="rId27"/>
    <p:sldId id="268" r:id="rId28"/>
    <p:sldId id="302" r:id="rId29"/>
    <p:sldId id="269" r:id="rId30"/>
    <p:sldId id="303" r:id="rId31"/>
    <p:sldId id="270" r:id="rId32"/>
    <p:sldId id="273" r:id="rId33"/>
    <p:sldId id="304" r:id="rId34"/>
    <p:sldId id="271" r:id="rId35"/>
    <p:sldId id="274" r:id="rId36"/>
    <p:sldId id="275" r:id="rId37"/>
    <p:sldId id="305" r:id="rId38"/>
    <p:sldId id="266" r:id="rId39"/>
    <p:sldId id="287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8DA4F96-D476-4179-A644-0218C54365B4}">
          <p14:sldIdLst>
            <p14:sldId id="256"/>
            <p14:sldId id="258"/>
            <p14:sldId id="259"/>
            <p14:sldId id="260"/>
            <p14:sldId id="261"/>
            <p14:sldId id="262"/>
            <p14:sldId id="277"/>
            <p14:sldId id="263"/>
            <p14:sldId id="264"/>
            <p14:sldId id="265"/>
            <p14:sldId id="285"/>
            <p14:sldId id="286"/>
            <p14:sldId id="284"/>
            <p14:sldId id="283"/>
            <p14:sldId id="282"/>
            <p14:sldId id="281"/>
            <p14:sldId id="280"/>
            <p14:sldId id="279"/>
            <p14:sldId id="278"/>
          </p14:sldIdLst>
        </p14:section>
        <p14:section name="Default Section" id="{C8A9901D-24D4-4F46-858E-675269C6DC87}">
          <p14:sldIdLst>
            <p14:sldId id="301"/>
            <p14:sldId id="267"/>
            <p14:sldId id="268"/>
            <p14:sldId id="302"/>
            <p14:sldId id="269"/>
            <p14:sldId id="303"/>
            <p14:sldId id="270"/>
            <p14:sldId id="273"/>
            <p14:sldId id="304"/>
            <p14:sldId id="271"/>
            <p14:sldId id="274"/>
            <p14:sldId id="275"/>
            <p14:sldId id="305"/>
            <p14:sldId id="266"/>
            <p14:sldId id="28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216360-62B4-473A-980B-D65DE3AA33F6}" v="2" dt="2021-04-27T21:18:09.404"/>
    <p1510:client id="{4CFD012E-F325-4757-B32C-97903CD45026}" v="64" dt="2021-04-28T07:49:39.401"/>
    <p1510:client id="{50DBF5F6-9E8B-4545-A768-82D8642FAFE8}" v="5" dt="2021-04-27T18:24:51.704"/>
    <p1510:client id="{9EEFE32C-1A59-4B83-8C66-354A36086F0A}" v="10" dt="2021-04-27T18:31:40.596"/>
    <p1510:client id="{BA457716-04CE-456D-9EFF-CC070131B338}" v="321" dt="2021-04-28T16:06:39.699"/>
    <p1510:client id="{D8FF662F-15F1-428A-BBD4-B9F0D3D7B05E}" v="2" dt="2021-04-27T18:26:39.8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9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yktas, P. (ITC)" userId="S::p.nyktas@utwente.nl::11daa5f9-f0da-469d-9e16-c773607d6262" providerId="AD" clId="Web-{50DBF5F6-9E8B-4545-A768-82D8642FAFE8}"/>
    <pc:docChg chg="addSld delSld modSld sldOrd">
      <pc:chgData name="Nyktas, P. (ITC)" userId="S::p.nyktas@utwente.nl::11daa5f9-f0da-469d-9e16-c773607d6262" providerId="AD" clId="Web-{50DBF5F6-9E8B-4545-A768-82D8642FAFE8}" dt="2021-04-27T18:24:51.704" v="4"/>
      <pc:docMkLst>
        <pc:docMk/>
      </pc:docMkLst>
      <pc:sldChg chg="addSp delSp modSp">
        <pc:chgData name="Nyktas, P. (ITC)" userId="S::p.nyktas@utwente.nl::11daa5f9-f0da-469d-9e16-c773607d6262" providerId="AD" clId="Web-{50DBF5F6-9E8B-4545-A768-82D8642FAFE8}" dt="2021-04-27T18:23:51.327" v="1"/>
        <pc:sldMkLst>
          <pc:docMk/>
          <pc:sldMk cId="852313102" sldId="267"/>
        </pc:sldMkLst>
        <pc:picChg chg="add del mod">
          <ac:chgData name="Nyktas, P. (ITC)" userId="S::p.nyktas@utwente.nl::11daa5f9-f0da-469d-9e16-c773607d6262" providerId="AD" clId="Web-{50DBF5F6-9E8B-4545-A768-82D8642FAFE8}" dt="2021-04-27T18:23:51.327" v="1"/>
          <ac:picMkLst>
            <pc:docMk/>
            <pc:sldMk cId="852313102" sldId="267"/>
            <ac:picMk id="2" creationId="{68017215-4024-45CA-A57C-B8188D91AF0F}"/>
          </ac:picMkLst>
        </pc:picChg>
      </pc:sldChg>
      <pc:sldChg chg="new del ord">
        <pc:chgData name="Nyktas, P. (ITC)" userId="S::p.nyktas@utwente.nl::11daa5f9-f0da-469d-9e16-c773607d6262" providerId="AD" clId="Web-{50DBF5F6-9E8B-4545-A768-82D8642FAFE8}" dt="2021-04-27T18:24:51.704" v="4"/>
        <pc:sldMkLst>
          <pc:docMk/>
          <pc:sldMk cId="1540101734" sldId="278"/>
        </pc:sldMkLst>
      </pc:sldChg>
    </pc:docChg>
  </pc:docChgLst>
  <pc:docChgLst>
    <pc:chgData name="Nyktas, P. (ITC)" userId="S::p.nyktas@utwente.nl::11daa5f9-f0da-469d-9e16-c773607d6262" providerId="AD" clId="Web-{9EEFE32C-1A59-4B83-8C66-354A36086F0A}"/>
    <pc:docChg chg="addSld modSld addMainMaster modMainMaster">
      <pc:chgData name="Nyktas, P. (ITC)" userId="S::p.nyktas@utwente.nl::11daa5f9-f0da-469d-9e16-c773607d6262" providerId="AD" clId="Web-{9EEFE32C-1A59-4B83-8C66-354A36086F0A}" dt="2021-04-27T18:31:40.596" v="9" actId="20577"/>
      <pc:docMkLst>
        <pc:docMk/>
      </pc:docMkLst>
      <pc:sldChg chg="modSp add">
        <pc:chgData name="Nyktas, P. (ITC)" userId="S::p.nyktas@utwente.nl::11daa5f9-f0da-469d-9e16-c773607d6262" providerId="AD" clId="Web-{9EEFE32C-1A59-4B83-8C66-354A36086F0A}" dt="2021-04-27T18:31:40.596" v="9" actId="20577"/>
        <pc:sldMkLst>
          <pc:docMk/>
          <pc:sldMk cId="720016957" sldId="278"/>
        </pc:sldMkLst>
        <pc:spChg chg="mod">
          <ac:chgData name="Nyktas, P. (ITC)" userId="S::p.nyktas@utwente.nl::11daa5f9-f0da-469d-9e16-c773607d6262" providerId="AD" clId="Web-{9EEFE32C-1A59-4B83-8C66-354A36086F0A}" dt="2021-04-27T18:31:40.596" v="9" actId="20577"/>
          <ac:spMkLst>
            <pc:docMk/>
            <pc:sldMk cId="720016957" sldId="278"/>
            <ac:spMk id="10" creationId="{299B3C0E-0C45-4D66-80B3-0A1AD0891ECA}"/>
          </ac:spMkLst>
        </pc:spChg>
      </pc:sldChg>
      <pc:sldChg chg="add">
        <pc:chgData name="Nyktas, P. (ITC)" userId="S::p.nyktas@utwente.nl::11daa5f9-f0da-469d-9e16-c773607d6262" providerId="AD" clId="Web-{9EEFE32C-1A59-4B83-8C66-354A36086F0A}" dt="2021-04-27T18:30:13.891" v="1"/>
        <pc:sldMkLst>
          <pc:docMk/>
          <pc:sldMk cId="3323154942" sldId="279"/>
        </pc:sldMkLst>
      </pc:sldChg>
      <pc:sldChg chg="add">
        <pc:chgData name="Nyktas, P. (ITC)" userId="S::p.nyktas@utwente.nl::11daa5f9-f0da-469d-9e16-c773607d6262" providerId="AD" clId="Web-{9EEFE32C-1A59-4B83-8C66-354A36086F0A}" dt="2021-04-27T18:30:14.016" v="2"/>
        <pc:sldMkLst>
          <pc:docMk/>
          <pc:sldMk cId="2582894966" sldId="280"/>
        </pc:sldMkLst>
      </pc:sldChg>
      <pc:sldChg chg="add">
        <pc:chgData name="Nyktas, P. (ITC)" userId="S::p.nyktas@utwente.nl::11daa5f9-f0da-469d-9e16-c773607d6262" providerId="AD" clId="Web-{9EEFE32C-1A59-4B83-8C66-354A36086F0A}" dt="2021-04-27T18:30:14.204" v="3"/>
        <pc:sldMkLst>
          <pc:docMk/>
          <pc:sldMk cId="161079250" sldId="281"/>
        </pc:sldMkLst>
      </pc:sldChg>
      <pc:sldChg chg="add">
        <pc:chgData name="Nyktas, P. (ITC)" userId="S::p.nyktas@utwente.nl::11daa5f9-f0da-469d-9e16-c773607d6262" providerId="AD" clId="Web-{9EEFE32C-1A59-4B83-8C66-354A36086F0A}" dt="2021-04-27T18:30:14.376" v="4"/>
        <pc:sldMkLst>
          <pc:docMk/>
          <pc:sldMk cId="2630629281" sldId="282"/>
        </pc:sldMkLst>
      </pc:sldChg>
      <pc:sldChg chg="add">
        <pc:chgData name="Nyktas, P. (ITC)" userId="S::p.nyktas@utwente.nl::11daa5f9-f0da-469d-9e16-c773607d6262" providerId="AD" clId="Web-{9EEFE32C-1A59-4B83-8C66-354A36086F0A}" dt="2021-04-27T18:30:14.501" v="5"/>
        <pc:sldMkLst>
          <pc:docMk/>
          <pc:sldMk cId="2730165681" sldId="283"/>
        </pc:sldMkLst>
      </pc:sldChg>
      <pc:sldChg chg="modSp add">
        <pc:chgData name="Nyktas, P. (ITC)" userId="S::p.nyktas@utwente.nl::11daa5f9-f0da-469d-9e16-c773607d6262" providerId="AD" clId="Web-{9EEFE32C-1A59-4B83-8C66-354A36086F0A}" dt="2021-04-27T18:30:54.283" v="8" actId="1076"/>
        <pc:sldMkLst>
          <pc:docMk/>
          <pc:sldMk cId="2112876325" sldId="284"/>
        </pc:sldMkLst>
        <pc:spChg chg="mod">
          <ac:chgData name="Nyktas, P. (ITC)" userId="S::p.nyktas@utwente.nl::11daa5f9-f0da-469d-9e16-c773607d6262" providerId="AD" clId="Web-{9EEFE32C-1A59-4B83-8C66-354A36086F0A}" dt="2021-04-27T18:30:54.283" v="8" actId="1076"/>
          <ac:spMkLst>
            <pc:docMk/>
            <pc:sldMk cId="2112876325" sldId="284"/>
            <ac:spMk id="4" creationId="{959279FE-7DFB-464E-A534-5299724AABDA}"/>
          </ac:spMkLst>
        </pc:spChg>
      </pc:sldChg>
      <pc:sldChg chg="add">
        <pc:chgData name="Nyktas, P. (ITC)" userId="S::p.nyktas@utwente.nl::11daa5f9-f0da-469d-9e16-c773607d6262" providerId="AD" clId="Web-{9EEFE32C-1A59-4B83-8C66-354A36086F0A}" dt="2021-04-27T18:30:14.735" v="7"/>
        <pc:sldMkLst>
          <pc:docMk/>
          <pc:sldMk cId="2807416512" sldId="285"/>
        </pc:sldMkLst>
      </pc:sldChg>
      <pc:sldMasterChg chg="add addSldLayout">
        <pc:chgData name="Nyktas, P. (ITC)" userId="S::p.nyktas@utwente.nl::11daa5f9-f0da-469d-9e16-c773607d6262" providerId="AD" clId="Web-{9EEFE32C-1A59-4B83-8C66-354A36086F0A}" dt="2021-04-27T18:30:13.766" v="0"/>
        <pc:sldMasterMkLst>
          <pc:docMk/>
          <pc:sldMasterMk cId="0" sldId="2147483648"/>
        </pc:sldMasterMkLst>
        <pc:sldLayoutChg chg="add">
          <pc:chgData name="Nyktas, P. (ITC)" userId="S::p.nyktas@utwente.nl::11daa5f9-f0da-469d-9e16-c773607d6262" providerId="AD" clId="Web-{9EEFE32C-1A59-4B83-8C66-354A36086F0A}" dt="2021-04-27T18:30:13.766" v="0"/>
          <pc:sldLayoutMkLst>
            <pc:docMk/>
            <pc:sldMasterMk cId="0" sldId="2147483648"/>
            <pc:sldLayoutMk cId="0" sldId="2147483650"/>
          </pc:sldLayoutMkLst>
        </pc:sldLayoutChg>
        <pc:sldLayoutChg chg="add">
          <pc:chgData name="Nyktas, P. (ITC)" userId="S::p.nyktas@utwente.nl::11daa5f9-f0da-469d-9e16-c773607d6262" providerId="AD" clId="Web-{9EEFE32C-1A59-4B83-8C66-354A36086F0A}" dt="2021-04-27T18:30:13.766" v="0"/>
          <pc:sldLayoutMkLst>
            <pc:docMk/>
            <pc:sldMasterMk cId="0" sldId="2147483648"/>
            <pc:sldLayoutMk cId="0" sldId="2147483656"/>
          </pc:sldLayoutMkLst>
        </pc:sldLayoutChg>
        <pc:sldLayoutChg chg="add">
          <pc:chgData name="Nyktas, P. (ITC)" userId="S::p.nyktas@utwente.nl::11daa5f9-f0da-469d-9e16-c773607d6262" providerId="AD" clId="Web-{9EEFE32C-1A59-4B83-8C66-354A36086F0A}" dt="2021-04-27T18:30:13.766" v="0"/>
          <pc:sldLayoutMkLst>
            <pc:docMk/>
            <pc:sldMasterMk cId="0" sldId="2147483648"/>
            <pc:sldLayoutMk cId="0" sldId="2147483657"/>
          </pc:sldLayoutMkLst>
        </pc:sldLayoutChg>
        <pc:sldLayoutChg chg="add">
          <pc:chgData name="Nyktas, P. (ITC)" userId="S::p.nyktas@utwente.nl::11daa5f9-f0da-469d-9e16-c773607d6262" providerId="AD" clId="Web-{9EEFE32C-1A59-4B83-8C66-354A36086F0A}" dt="2021-04-27T18:30:13.766" v="0"/>
          <pc:sldLayoutMkLst>
            <pc:docMk/>
            <pc:sldMasterMk cId="0" sldId="2147483648"/>
            <pc:sldLayoutMk cId="0" sldId="2147483658"/>
          </pc:sldLayoutMkLst>
        </pc:sldLayoutChg>
        <pc:sldLayoutChg chg="add">
          <pc:chgData name="Nyktas, P. (ITC)" userId="S::p.nyktas@utwente.nl::11daa5f9-f0da-469d-9e16-c773607d6262" providerId="AD" clId="Web-{9EEFE32C-1A59-4B83-8C66-354A36086F0A}" dt="2021-04-27T18:30:13.766" v="0"/>
          <pc:sldLayoutMkLst>
            <pc:docMk/>
            <pc:sldMasterMk cId="0" sldId="2147483648"/>
            <pc:sldLayoutMk cId="0" sldId="2147483659"/>
          </pc:sldLayoutMkLst>
        </pc:sldLayoutChg>
        <pc:sldLayoutChg chg="add">
          <pc:chgData name="Nyktas, P. (ITC)" userId="S::p.nyktas@utwente.nl::11daa5f9-f0da-469d-9e16-c773607d6262" providerId="AD" clId="Web-{9EEFE32C-1A59-4B83-8C66-354A36086F0A}" dt="2021-04-27T18:30:13.766" v="0"/>
          <pc:sldLayoutMkLst>
            <pc:docMk/>
            <pc:sldMasterMk cId="0" sldId="2147483648"/>
            <pc:sldLayoutMk cId="0" sldId="2147483662"/>
          </pc:sldLayoutMkLst>
        </pc:sldLayoutChg>
        <pc:sldLayoutChg chg="add">
          <pc:chgData name="Nyktas, P. (ITC)" userId="S::p.nyktas@utwente.nl::11daa5f9-f0da-469d-9e16-c773607d6262" providerId="AD" clId="Web-{9EEFE32C-1A59-4B83-8C66-354A36086F0A}" dt="2021-04-27T18:30:13.766" v="0"/>
          <pc:sldLayoutMkLst>
            <pc:docMk/>
            <pc:sldMasterMk cId="0" sldId="2147483648"/>
            <pc:sldLayoutMk cId="0" sldId="2147483663"/>
          </pc:sldLayoutMkLst>
        </pc:sldLayoutChg>
        <pc:sldLayoutChg chg="add">
          <pc:chgData name="Nyktas, P. (ITC)" userId="S::p.nyktas@utwente.nl::11daa5f9-f0da-469d-9e16-c773607d6262" providerId="AD" clId="Web-{9EEFE32C-1A59-4B83-8C66-354A36086F0A}" dt="2021-04-27T18:30:13.766" v="0"/>
          <pc:sldLayoutMkLst>
            <pc:docMk/>
            <pc:sldMasterMk cId="0" sldId="2147483648"/>
            <pc:sldLayoutMk cId="0" sldId="2147483664"/>
          </pc:sldLayoutMkLst>
        </pc:sldLayoutChg>
        <pc:sldLayoutChg chg="add">
          <pc:chgData name="Nyktas, P. (ITC)" userId="S::p.nyktas@utwente.nl::11daa5f9-f0da-469d-9e16-c773607d6262" providerId="AD" clId="Web-{9EEFE32C-1A59-4B83-8C66-354A36086F0A}" dt="2021-04-27T18:30:13.766" v="0"/>
          <pc:sldLayoutMkLst>
            <pc:docMk/>
            <pc:sldMasterMk cId="0" sldId="2147483648"/>
            <pc:sldLayoutMk cId="0" sldId="2147483665"/>
          </pc:sldLayoutMkLst>
        </pc:sldLayoutChg>
        <pc:sldLayoutChg chg="add">
          <pc:chgData name="Nyktas, P. (ITC)" userId="S::p.nyktas@utwente.nl::11daa5f9-f0da-469d-9e16-c773607d6262" providerId="AD" clId="Web-{9EEFE32C-1A59-4B83-8C66-354A36086F0A}" dt="2021-04-27T18:30:13.766" v="0"/>
          <pc:sldLayoutMkLst>
            <pc:docMk/>
            <pc:sldMasterMk cId="0" sldId="2147483648"/>
            <pc:sldLayoutMk cId="0" sldId="2147483666"/>
          </pc:sldLayoutMkLst>
        </pc:sldLayoutChg>
        <pc:sldLayoutChg chg="add">
          <pc:chgData name="Nyktas, P. (ITC)" userId="S::p.nyktas@utwente.nl::11daa5f9-f0da-469d-9e16-c773607d6262" providerId="AD" clId="Web-{9EEFE32C-1A59-4B83-8C66-354A36086F0A}" dt="2021-04-27T18:30:13.766" v="0"/>
          <pc:sldLayoutMkLst>
            <pc:docMk/>
            <pc:sldMasterMk cId="0" sldId="2147483648"/>
            <pc:sldLayoutMk cId="0" sldId="2147483667"/>
          </pc:sldLayoutMkLst>
        </pc:sldLayoutChg>
        <pc:sldLayoutChg chg="add">
          <pc:chgData name="Nyktas, P. (ITC)" userId="S::p.nyktas@utwente.nl::11daa5f9-f0da-469d-9e16-c773607d6262" providerId="AD" clId="Web-{9EEFE32C-1A59-4B83-8C66-354A36086F0A}" dt="2021-04-27T18:30:13.766" v="0"/>
          <pc:sldLayoutMkLst>
            <pc:docMk/>
            <pc:sldMasterMk cId="0" sldId="2147483648"/>
            <pc:sldLayoutMk cId="0" sldId="2147483668"/>
          </pc:sldLayoutMkLst>
        </pc:sldLayoutChg>
        <pc:sldLayoutChg chg="add">
          <pc:chgData name="Nyktas, P. (ITC)" userId="S::p.nyktas@utwente.nl::11daa5f9-f0da-469d-9e16-c773607d6262" providerId="AD" clId="Web-{9EEFE32C-1A59-4B83-8C66-354A36086F0A}" dt="2021-04-27T18:30:13.766" v="0"/>
          <pc:sldLayoutMkLst>
            <pc:docMk/>
            <pc:sldMasterMk cId="0" sldId="2147483648"/>
            <pc:sldLayoutMk cId="3215519764" sldId="2147483669"/>
          </pc:sldLayoutMkLst>
        </pc:sldLayoutChg>
        <pc:sldLayoutChg chg="add">
          <pc:chgData name="Nyktas, P. (ITC)" userId="S::p.nyktas@utwente.nl::11daa5f9-f0da-469d-9e16-c773607d6262" providerId="AD" clId="Web-{9EEFE32C-1A59-4B83-8C66-354A36086F0A}" dt="2021-04-27T18:30:13.766" v="0"/>
          <pc:sldLayoutMkLst>
            <pc:docMk/>
            <pc:sldMasterMk cId="0" sldId="2147483648"/>
            <pc:sldLayoutMk cId="4263333149" sldId="2147483670"/>
          </pc:sldLayoutMkLst>
        </pc:sldLayoutChg>
        <pc:sldLayoutChg chg="add">
          <pc:chgData name="Nyktas, P. (ITC)" userId="S::p.nyktas@utwente.nl::11daa5f9-f0da-469d-9e16-c773607d6262" providerId="AD" clId="Web-{9EEFE32C-1A59-4B83-8C66-354A36086F0A}" dt="2021-04-27T18:30:13.766" v="0"/>
          <pc:sldLayoutMkLst>
            <pc:docMk/>
            <pc:sldMasterMk cId="0" sldId="2147483648"/>
            <pc:sldLayoutMk cId="3908353142" sldId="2147483671"/>
          </pc:sldLayoutMkLst>
        </pc:sldLayoutChg>
        <pc:sldLayoutChg chg="add">
          <pc:chgData name="Nyktas, P. (ITC)" userId="S::p.nyktas@utwente.nl::11daa5f9-f0da-469d-9e16-c773607d6262" providerId="AD" clId="Web-{9EEFE32C-1A59-4B83-8C66-354A36086F0A}" dt="2021-04-27T18:30:13.766" v="0"/>
          <pc:sldLayoutMkLst>
            <pc:docMk/>
            <pc:sldMasterMk cId="0" sldId="2147483648"/>
            <pc:sldLayoutMk cId="1211288039" sldId="2147483672"/>
          </pc:sldLayoutMkLst>
        </pc:sldLayoutChg>
        <pc:sldLayoutChg chg="add">
          <pc:chgData name="Nyktas, P. (ITC)" userId="S::p.nyktas@utwente.nl::11daa5f9-f0da-469d-9e16-c773607d6262" providerId="AD" clId="Web-{9EEFE32C-1A59-4B83-8C66-354A36086F0A}" dt="2021-04-27T18:30:13.766" v="0"/>
          <pc:sldLayoutMkLst>
            <pc:docMk/>
            <pc:sldMasterMk cId="0" sldId="2147483648"/>
            <pc:sldLayoutMk cId="0" sldId="2147483686"/>
          </pc:sldLayoutMkLst>
        </pc:sldLayoutChg>
        <pc:sldLayoutChg chg="add">
          <pc:chgData name="Nyktas, P. (ITC)" userId="S::p.nyktas@utwente.nl::11daa5f9-f0da-469d-9e16-c773607d6262" providerId="AD" clId="Web-{9EEFE32C-1A59-4B83-8C66-354A36086F0A}" dt="2021-04-27T18:30:13.766" v="0"/>
          <pc:sldLayoutMkLst>
            <pc:docMk/>
            <pc:sldMasterMk cId="0" sldId="2147483648"/>
            <pc:sldLayoutMk cId="0" sldId="2147483688"/>
          </pc:sldLayoutMkLst>
        </pc:sldLayoutChg>
      </pc:sldMasterChg>
      <pc:sldMasterChg chg="modSldLayout">
        <pc:chgData name="Nyktas, P. (ITC)" userId="S::p.nyktas@utwente.nl::11daa5f9-f0da-469d-9e16-c773607d6262" providerId="AD" clId="Web-{9EEFE32C-1A59-4B83-8C66-354A36086F0A}" dt="2021-04-27T18:30:13.766" v="0"/>
        <pc:sldMasterMkLst>
          <pc:docMk/>
          <pc:sldMasterMk cId="966627409" sldId="2147483679"/>
        </pc:sldMasterMkLst>
        <pc:sldLayoutChg chg="replId">
          <pc:chgData name="Nyktas, P. (ITC)" userId="S::p.nyktas@utwente.nl::11daa5f9-f0da-469d-9e16-c773607d6262" providerId="AD" clId="Web-{9EEFE32C-1A59-4B83-8C66-354A36086F0A}" dt="2021-04-27T18:30:13.766" v="0"/>
          <pc:sldLayoutMkLst>
            <pc:docMk/>
            <pc:sldMasterMk cId="966627409" sldId="2147483679"/>
            <pc:sldLayoutMk cId="1558906485" sldId="2147483681"/>
          </pc:sldLayoutMkLst>
        </pc:sldLayoutChg>
        <pc:sldLayoutChg chg="replId">
          <pc:chgData name="Nyktas, P. (ITC)" userId="S::p.nyktas@utwente.nl::11daa5f9-f0da-469d-9e16-c773607d6262" providerId="AD" clId="Web-{9EEFE32C-1A59-4B83-8C66-354A36086F0A}" dt="2021-04-27T18:30:13.766" v="0"/>
          <pc:sldLayoutMkLst>
            <pc:docMk/>
            <pc:sldMasterMk cId="966627409" sldId="2147483679"/>
            <pc:sldLayoutMk cId="589771656" sldId="2147483682"/>
          </pc:sldLayoutMkLst>
        </pc:sldLayoutChg>
        <pc:sldLayoutChg chg="replId">
          <pc:chgData name="Nyktas, P. (ITC)" userId="S::p.nyktas@utwente.nl::11daa5f9-f0da-469d-9e16-c773607d6262" providerId="AD" clId="Web-{9EEFE32C-1A59-4B83-8C66-354A36086F0A}" dt="2021-04-27T18:30:13.766" v="0"/>
          <pc:sldLayoutMkLst>
            <pc:docMk/>
            <pc:sldMasterMk cId="966627409" sldId="2147483679"/>
            <pc:sldLayoutMk cId="3423537163" sldId="2147483684"/>
          </pc:sldLayoutMkLst>
        </pc:sldLayoutChg>
        <pc:sldLayoutChg chg="replId">
          <pc:chgData name="Nyktas, P. (ITC)" userId="S::p.nyktas@utwente.nl::11daa5f9-f0da-469d-9e16-c773607d6262" providerId="AD" clId="Web-{9EEFE32C-1A59-4B83-8C66-354A36086F0A}" dt="2021-04-27T18:30:13.766" v="0"/>
          <pc:sldLayoutMkLst>
            <pc:docMk/>
            <pc:sldMasterMk cId="966627409" sldId="2147483679"/>
            <pc:sldLayoutMk cId="3768489910" sldId="2147483685"/>
          </pc:sldLayoutMkLst>
        </pc:sldLayoutChg>
        <pc:sldLayoutChg chg="replId">
          <pc:chgData name="Nyktas, P. (ITC)" userId="S::p.nyktas@utwente.nl::11daa5f9-f0da-469d-9e16-c773607d6262" providerId="AD" clId="Web-{9EEFE32C-1A59-4B83-8C66-354A36086F0A}" dt="2021-04-27T18:30:13.766" v="0"/>
          <pc:sldLayoutMkLst>
            <pc:docMk/>
            <pc:sldMasterMk cId="966627409" sldId="2147483679"/>
            <pc:sldLayoutMk cId="397589746" sldId="2147483687"/>
          </pc:sldLayoutMkLst>
        </pc:sldLayoutChg>
        <pc:sldLayoutChg chg="replId">
          <pc:chgData name="Nyktas, P. (ITC)" userId="S::p.nyktas@utwente.nl::11daa5f9-f0da-469d-9e16-c773607d6262" providerId="AD" clId="Web-{9EEFE32C-1A59-4B83-8C66-354A36086F0A}" dt="2021-04-27T18:30:13.766" v="0"/>
          <pc:sldLayoutMkLst>
            <pc:docMk/>
            <pc:sldMasterMk cId="966627409" sldId="2147483679"/>
            <pc:sldLayoutMk cId="220694065" sldId="2147483689"/>
          </pc:sldLayoutMkLst>
        </pc:sldLayoutChg>
        <pc:sldLayoutChg chg="replId">
          <pc:chgData name="Nyktas, P. (ITC)" userId="S::p.nyktas@utwente.nl::11daa5f9-f0da-469d-9e16-c773607d6262" providerId="AD" clId="Web-{9EEFE32C-1A59-4B83-8C66-354A36086F0A}" dt="2021-04-27T18:30:13.766" v="0"/>
          <pc:sldLayoutMkLst>
            <pc:docMk/>
            <pc:sldMasterMk cId="966627409" sldId="2147483679"/>
            <pc:sldLayoutMk cId="1835571640" sldId="2147483690"/>
          </pc:sldLayoutMkLst>
        </pc:sldLayoutChg>
        <pc:sldLayoutChg chg="replId">
          <pc:chgData name="Nyktas, P. (ITC)" userId="S::p.nyktas@utwente.nl::11daa5f9-f0da-469d-9e16-c773607d6262" providerId="AD" clId="Web-{9EEFE32C-1A59-4B83-8C66-354A36086F0A}" dt="2021-04-27T18:30:13.766" v="0"/>
          <pc:sldLayoutMkLst>
            <pc:docMk/>
            <pc:sldMasterMk cId="966627409" sldId="2147483679"/>
            <pc:sldLayoutMk cId="1810500958" sldId="2147483691"/>
          </pc:sldLayoutMkLst>
        </pc:sldLayoutChg>
        <pc:sldLayoutChg chg="replId">
          <pc:chgData name="Nyktas, P. (ITC)" userId="S::p.nyktas@utwente.nl::11daa5f9-f0da-469d-9e16-c773607d6262" providerId="AD" clId="Web-{9EEFE32C-1A59-4B83-8C66-354A36086F0A}" dt="2021-04-27T18:30:13.766" v="0"/>
          <pc:sldLayoutMkLst>
            <pc:docMk/>
            <pc:sldMasterMk cId="966627409" sldId="2147483679"/>
            <pc:sldLayoutMk cId="1653231631" sldId="2147483692"/>
          </pc:sldLayoutMkLst>
        </pc:sldLayoutChg>
        <pc:sldLayoutChg chg="replId">
          <pc:chgData name="Nyktas, P. (ITC)" userId="S::p.nyktas@utwente.nl::11daa5f9-f0da-469d-9e16-c773607d6262" providerId="AD" clId="Web-{9EEFE32C-1A59-4B83-8C66-354A36086F0A}" dt="2021-04-27T18:30:13.766" v="0"/>
          <pc:sldLayoutMkLst>
            <pc:docMk/>
            <pc:sldMasterMk cId="966627409" sldId="2147483679"/>
            <pc:sldLayoutMk cId="1667661063" sldId="2147483693"/>
          </pc:sldLayoutMkLst>
        </pc:sldLayoutChg>
        <pc:sldLayoutChg chg="replId">
          <pc:chgData name="Nyktas, P. (ITC)" userId="S::p.nyktas@utwente.nl::11daa5f9-f0da-469d-9e16-c773607d6262" providerId="AD" clId="Web-{9EEFE32C-1A59-4B83-8C66-354A36086F0A}" dt="2021-04-27T18:30:13.766" v="0"/>
          <pc:sldLayoutMkLst>
            <pc:docMk/>
            <pc:sldMasterMk cId="966627409" sldId="2147483679"/>
            <pc:sldLayoutMk cId="2314993616" sldId="2147483694"/>
          </pc:sldLayoutMkLst>
        </pc:sldLayoutChg>
      </pc:sldMasterChg>
      <pc:sldMasterChg chg="replId modSldLayout">
        <pc:chgData name="Nyktas, P. (ITC)" userId="S::p.nyktas@utwente.nl::11daa5f9-f0da-469d-9e16-c773607d6262" providerId="AD" clId="Web-{9EEFE32C-1A59-4B83-8C66-354A36086F0A}" dt="2021-04-27T18:30:13.766" v="0"/>
        <pc:sldMasterMkLst>
          <pc:docMk/>
          <pc:sldMasterMk cId="1848765530" sldId="2147483680"/>
        </pc:sldMasterMkLst>
        <pc:sldLayoutChg chg="replId">
          <pc:chgData name="Nyktas, P. (ITC)" userId="S::p.nyktas@utwente.nl::11daa5f9-f0da-469d-9e16-c773607d6262" providerId="AD" clId="Web-{9EEFE32C-1A59-4B83-8C66-354A36086F0A}" dt="2021-04-27T18:30:13.766" v="0"/>
          <pc:sldLayoutMkLst>
            <pc:docMk/>
            <pc:sldMasterMk cId="1848765530" sldId="2147483680"/>
            <pc:sldLayoutMk cId="1313247354" sldId="2147483683"/>
          </pc:sldLayoutMkLst>
        </pc:sldLayoutChg>
      </pc:sldMasterChg>
    </pc:docChg>
  </pc:docChgLst>
  <pc:docChgLst>
    <pc:chgData name="Farnaghi, M. (ITC)" userId="62a16403-b413-459d-94a0-01977448c686" providerId="ADAL" clId="{4CFD012E-F325-4757-B32C-97903CD45026}"/>
    <pc:docChg chg="undo custSel addSld delSld modSld delMainMaster">
      <pc:chgData name="Farnaghi, M. (ITC)" userId="62a16403-b413-459d-94a0-01977448c686" providerId="ADAL" clId="{4CFD012E-F325-4757-B32C-97903CD45026}" dt="2021-04-28T07:49:39.401" v="61" actId="478"/>
      <pc:docMkLst>
        <pc:docMk/>
      </pc:docMkLst>
      <pc:sldChg chg="del">
        <pc:chgData name="Farnaghi, M. (ITC)" userId="62a16403-b413-459d-94a0-01977448c686" providerId="ADAL" clId="{4CFD012E-F325-4757-B32C-97903CD45026}" dt="2021-04-28T07:40:08.807" v="10" actId="47"/>
        <pc:sldMkLst>
          <pc:docMk/>
          <pc:sldMk cId="852313102" sldId="267"/>
        </pc:sldMkLst>
      </pc:sldChg>
      <pc:sldChg chg="del">
        <pc:chgData name="Farnaghi, M. (ITC)" userId="62a16403-b413-459d-94a0-01977448c686" providerId="ADAL" clId="{4CFD012E-F325-4757-B32C-97903CD45026}" dt="2021-04-28T07:40:08.807" v="10" actId="47"/>
        <pc:sldMkLst>
          <pc:docMk/>
          <pc:sldMk cId="3957032801" sldId="268"/>
        </pc:sldMkLst>
      </pc:sldChg>
      <pc:sldChg chg="del">
        <pc:chgData name="Farnaghi, M. (ITC)" userId="62a16403-b413-459d-94a0-01977448c686" providerId="ADAL" clId="{4CFD012E-F325-4757-B32C-97903CD45026}" dt="2021-04-28T07:40:08.807" v="10" actId="47"/>
        <pc:sldMkLst>
          <pc:docMk/>
          <pc:sldMk cId="1966124567" sldId="269"/>
        </pc:sldMkLst>
      </pc:sldChg>
      <pc:sldChg chg="del">
        <pc:chgData name="Farnaghi, M. (ITC)" userId="62a16403-b413-459d-94a0-01977448c686" providerId="ADAL" clId="{4CFD012E-F325-4757-B32C-97903CD45026}" dt="2021-04-28T07:40:08.807" v="10" actId="47"/>
        <pc:sldMkLst>
          <pc:docMk/>
          <pc:sldMk cId="1342060216" sldId="270"/>
        </pc:sldMkLst>
      </pc:sldChg>
      <pc:sldChg chg="del">
        <pc:chgData name="Farnaghi, M. (ITC)" userId="62a16403-b413-459d-94a0-01977448c686" providerId="ADAL" clId="{4CFD012E-F325-4757-B32C-97903CD45026}" dt="2021-04-28T07:40:08.807" v="10" actId="47"/>
        <pc:sldMkLst>
          <pc:docMk/>
          <pc:sldMk cId="3010752148" sldId="271"/>
        </pc:sldMkLst>
      </pc:sldChg>
      <pc:sldChg chg="del">
        <pc:chgData name="Farnaghi, M. (ITC)" userId="62a16403-b413-459d-94a0-01977448c686" providerId="ADAL" clId="{4CFD012E-F325-4757-B32C-97903CD45026}" dt="2021-04-28T07:40:08.807" v="10" actId="47"/>
        <pc:sldMkLst>
          <pc:docMk/>
          <pc:sldMk cId="1729445202" sldId="272"/>
        </pc:sldMkLst>
      </pc:sldChg>
      <pc:sldChg chg="del">
        <pc:chgData name="Farnaghi, M. (ITC)" userId="62a16403-b413-459d-94a0-01977448c686" providerId="ADAL" clId="{4CFD012E-F325-4757-B32C-97903CD45026}" dt="2021-04-28T07:40:08.807" v="10" actId="47"/>
        <pc:sldMkLst>
          <pc:docMk/>
          <pc:sldMk cId="377818648" sldId="273"/>
        </pc:sldMkLst>
      </pc:sldChg>
      <pc:sldChg chg="del">
        <pc:chgData name="Farnaghi, M. (ITC)" userId="62a16403-b413-459d-94a0-01977448c686" providerId="ADAL" clId="{4CFD012E-F325-4757-B32C-97903CD45026}" dt="2021-04-28T07:40:08.807" v="10" actId="47"/>
        <pc:sldMkLst>
          <pc:docMk/>
          <pc:sldMk cId="1794881476" sldId="274"/>
        </pc:sldMkLst>
      </pc:sldChg>
      <pc:sldChg chg="del">
        <pc:chgData name="Farnaghi, M. (ITC)" userId="62a16403-b413-459d-94a0-01977448c686" providerId="ADAL" clId="{4CFD012E-F325-4757-B32C-97903CD45026}" dt="2021-04-28T07:40:08.807" v="10" actId="47"/>
        <pc:sldMkLst>
          <pc:docMk/>
          <pc:sldMk cId="1851170292" sldId="275"/>
        </pc:sldMkLst>
      </pc:sldChg>
      <pc:sldChg chg="del">
        <pc:chgData name="Farnaghi, M. (ITC)" userId="62a16403-b413-459d-94a0-01977448c686" providerId="ADAL" clId="{4CFD012E-F325-4757-B32C-97903CD45026}" dt="2021-04-28T07:40:08.807" v="10" actId="47"/>
        <pc:sldMkLst>
          <pc:docMk/>
          <pc:sldMk cId="1945728515" sldId="276"/>
        </pc:sldMkLst>
      </pc:sldChg>
      <pc:sldChg chg="add">
        <pc:chgData name="Farnaghi, M. (ITC)" userId="62a16403-b413-459d-94a0-01977448c686" providerId="ADAL" clId="{4CFD012E-F325-4757-B32C-97903CD45026}" dt="2021-04-28T07:40:00.827" v="5"/>
        <pc:sldMkLst>
          <pc:docMk/>
          <pc:sldMk cId="246311098" sldId="288"/>
        </pc:sldMkLst>
      </pc:sldChg>
      <pc:sldChg chg="addSp delSp modSp add mod modClrScheme chgLayout">
        <pc:chgData name="Farnaghi, M. (ITC)" userId="62a16403-b413-459d-94a0-01977448c686" providerId="ADAL" clId="{4CFD012E-F325-4757-B32C-97903CD45026}" dt="2021-04-28T07:49:39.401" v="61" actId="478"/>
        <pc:sldMkLst>
          <pc:docMk/>
          <pc:sldMk cId="4009212702" sldId="289"/>
        </pc:sldMkLst>
        <pc:spChg chg="add del mod ord">
          <ac:chgData name="Farnaghi, M. (ITC)" userId="62a16403-b413-459d-94a0-01977448c686" providerId="ADAL" clId="{4CFD012E-F325-4757-B32C-97903CD45026}" dt="2021-04-28T07:49:37.785" v="60" actId="478"/>
          <ac:spMkLst>
            <pc:docMk/>
            <pc:sldMk cId="4009212702" sldId="289"/>
            <ac:spMk id="2" creationId="{B7CA8C62-37C1-404A-A8FF-ABA6EF5ABC24}"/>
          </ac:spMkLst>
        </pc:spChg>
        <pc:spChg chg="add del mod ord">
          <ac:chgData name="Farnaghi, M. (ITC)" userId="62a16403-b413-459d-94a0-01977448c686" providerId="ADAL" clId="{4CFD012E-F325-4757-B32C-97903CD45026}" dt="2021-04-28T07:49:39.401" v="61" actId="478"/>
          <ac:spMkLst>
            <pc:docMk/>
            <pc:sldMk cId="4009212702" sldId="289"/>
            <ac:spMk id="3" creationId="{F6A50B7E-C33C-44E4-8A0C-E8EE66E42FB8}"/>
          </ac:spMkLst>
        </pc:spChg>
        <pc:spChg chg="mod">
          <ac:chgData name="Farnaghi, M. (ITC)" userId="62a16403-b413-459d-94a0-01977448c686" providerId="ADAL" clId="{4CFD012E-F325-4757-B32C-97903CD45026}" dt="2021-04-28T07:47:52.369" v="58" actId="1076"/>
          <ac:spMkLst>
            <pc:docMk/>
            <pc:sldMk cId="4009212702" sldId="289"/>
            <ac:spMk id="12" creationId="{257FDF70-E74F-4C8A-9461-F8CE92B54D72}"/>
          </ac:spMkLst>
        </pc:spChg>
      </pc:sldChg>
      <pc:sldChg chg="add">
        <pc:chgData name="Farnaghi, M. (ITC)" userId="62a16403-b413-459d-94a0-01977448c686" providerId="ADAL" clId="{4CFD012E-F325-4757-B32C-97903CD45026}" dt="2021-04-28T07:40:00.827" v="5"/>
        <pc:sldMkLst>
          <pc:docMk/>
          <pc:sldMk cId="1936232989" sldId="290"/>
        </pc:sldMkLst>
      </pc:sldChg>
      <pc:sldChg chg="modSp add mod modClrScheme chgLayout">
        <pc:chgData name="Farnaghi, M. (ITC)" userId="62a16403-b413-459d-94a0-01977448c686" providerId="ADAL" clId="{4CFD012E-F325-4757-B32C-97903CD45026}" dt="2021-04-28T07:41:42.125" v="30" actId="1076"/>
        <pc:sldMkLst>
          <pc:docMk/>
          <pc:sldMk cId="1912843237" sldId="291"/>
        </pc:sldMkLst>
        <pc:spChg chg="mod ord">
          <ac:chgData name="Farnaghi, M. (ITC)" userId="62a16403-b413-459d-94a0-01977448c686" providerId="ADAL" clId="{4CFD012E-F325-4757-B32C-97903CD45026}" dt="2021-04-28T07:41:13" v="12" actId="1076"/>
          <ac:spMkLst>
            <pc:docMk/>
            <pc:sldMk cId="1912843237" sldId="291"/>
            <ac:spMk id="2" creationId="{00000000-0000-0000-0000-000000000000}"/>
          </ac:spMkLst>
        </pc:spChg>
        <pc:spChg chg="mod ord">
          <ac:chgData name="Farnaghi, M. (ITC)" userId="62a16403-b413-459d-94a0-01977448c686" providerId="ADAL" clId="{4CFD012E-F325-4757-B32C-97903CD45026}" dt="2021-04-28T07:41:38.146" v="29" actId="403"/>
          <ac:spMkLst>
            <pc:docMk/>
            <pc:sldMk cId="1912843237" sldId="291"/>
            <ac:spMk id="3" creationId="{00000000-0000-0000-0000-000000000000}"/>
          </ac:spMkLst>
        </pc:spChg>
        <pc:spChg chg="mod">
          <ac:chgData name="Farnaghi, M. (ITC)" userId="62a16403-b413-459d-94a0-01977448c686" providerId="ADAL" clId="{4CFD012E-F325-4757-B32C-97903CD45026}" dt="2021-04-28T07:41:42.125" v="30" actId="1076"/>
          <ac:spMkLst>
            <pc:docMk/>
            <pc:sldMk cId="1912843237" sldId="291"/>
            <ac:spMk id="7" creationId="{2CD77753-EFC1-4AD1-8935-DC24E2361071}"/>
          </ac:spMkLst>
        </pc:spChg>
        <pc:graphicFrameChg chg="mod">
          <ac:chgData name="Farnaghi, M. (ITC)" userId="62a16403-b413-459d-94a0-01977448c686" providerId="ADAL" clId="{4CFD012E-F325-4757-B32C-97903CD45026}" dt="2021-04-28T07:41:25.533" v="15" actId="1076"/>
          <ac:graphicFrameMkLst>
            <pc:docMk/>
            <pc:sldMk cId="1912843237" sldId="291"/>
            <ac:graphicFrameMk id="8" creationId="{9D03F39E-6846-48F4-9CD3-E885CA7FCBA4}"/>
          </ac:graphicFrameMkLst>
        </pc:graphicFrameChg>
      </pc:sldChg>
      <pc:sldChg chg="addSp modSp add mod">
        <pc:chgData name="Farnaghi, M. (ITC)" userId="62a16403-b413-459d-94a0-01977448c686" providerId="ADAL" clId="{4CFD012E-F325-4757-B32C-97903CD45026}" dt="2021-04-28T07:42:08.084" v="35" actId="1076"/>
        <pc:sldMkLst>
          <pc:docMk/>
          <pc:sldMk cId="2528402452" sldId="292"/>
        </pc:sldMkLst>
        <pc:spChg chg="mod">
          <ac:chgData name="Farnaghi, M. (ITC)" userId="62a16403-b413-459d-94a0-01977448c686" providerId="ADAL" clId="{4CFD012E-F325-4757-B32C-97903CD45026}" dt="2021-04-28T07:41:55.889" v="31" actId="21"/>
          <ac:spMkLst>
            <pc:docMk/>
            <pc:sldMk cId="2528402452" sldId="292"/>
            <ac:spMk id="4" creationId="{60923BC1-74E1-42A4-A52B-17D26373BB4D}"/>
          </ac:spMkLst>
        </pc:spChg>
        <pc:spChg chg="mod">
          <ac:chgData name="Farnaghi, M. (ITC)" userId="62a16403-b413-459d-94a0-01977448c686" providerId="ADAL" clId="{4CFD012E-F325-4757-B32C-97903CD45026}" dt="2021-04-28T07:40:00.865" v="8" actId="27636"/>
          <ac:spMkLst>
            <pc:docMk/>
            <pc:sldMk cId="2528402452" sldId="292"/>
            <ac:spMk id="5" creationId="{BD1AE7E3-928F-4873-B15E-2C41D645485E}"/>
          </ac:spMkLst>
        </pc:spChg>
        <pc:spChg chg="add mod">
          <ac:chgData name="Farnaghi, M. (ITC)" userId="62a16403-b413-459d-94a0-01977448c686" providerId="ADAL" clId="{4CFD012E-F325-4757-B32C-97903CD45026}" dt="2021-04-28T07:42:08.084" v="35" actId="1076"/>
          <ac:spMkLst>
            <pc:docMk/>
            <pc:sldMk cId="2528402452" sldId="292"/>
            <ac:spMk id="6" creationId="{9B20DEBB-FBFB-4C63-86C8-98E0B2475759}"/>
          </ac:spMkLst>
        </pc:spChg>
      </pc:sldChg>
      <pc:sldChg chg="addSp delSp modSp add mod setBg modClrScheme delDesignElem chgLayout">
        <pc:chgData name="Farnaghi, M. (ITC)" userId="62a16403-b413-459d-94a0-01977448c686" providerId="ADAL" clId="{4CFD012E-F325-4757-B32C-97903CD45026}" dt="2021-04-28T07:42:39.463" v="40" actId="1076"/>
        <pc:sldMkLst>
          <pc:docMk/>
          <pc:sldMk cId="3353899675" sldId="293"/>
        </pc:sldMkLst>
        <pc:spChg chg="mod ord">
          <ac:chgData name="Farnaghi, M. (ITC)" userId="62a16403-b413-459d-94a0-01977448c686" providerId="ADAL" clId="{4CFD012E-F325-4757-B32C-97903CD45026}" dt="2021-04-28T07:42:39.463" v="40" actId="1076"/>
          <ac:spMkLst>
            <pc:docMk/>
            <pc:sldMk cId="3353899675" sldId="293"/>
            <ac:spMk id="2" creationId="{00000000-0000-0000-0000-000000000000}"/>
          </ac:spMkLst>
        </pc:spChg>
        <pc:spChg chg="add del mod">
          <ac:chgData name="Farnaghi, M. (ITC)" userId="62a16403-b413-459d-94a0-01977448c686" providerId="ADAL" clId="{4CFD012E-F325-4757-B32C-97903CD45026}" dt="2021-04-28T07:42:30.005" v="38"/>
          <ac:spMkLst>
            <pc:docMk/>
            <pc:sldMk cId="3353899675" sldId="293"/>
            <ac:spMk id="5" creationId="{9D030A9B-BB19-42E3-ACAC-BE1FCA3C5769}"/>
          </ac:spMkLst>
        </pc:spChg>
        <pc:spChg chg="del">
          <ac:chgData name="Farnaghi, M. (ITC)" userId="62a16403-b413-459d-94a0-01977448c686" providerId="ADAL" clId="{4CFD012E-F325-4757-B32C-97903CD45026}" dt="2021-04-28T07:40:00.827" v="5"/>
          <ac:spMkLst>
            <pc:docMk/>
            <pc:sldMk cId="3353899675" sldId="293"/>
            <ac:spMk id="11" creationId="{D4771268-CB57-404A-9271-370EB28F6090}"/>
          </ac:spMkLst>
        </pc:spChg>
        <pc:graphicFrameChg chg="mod ord">
          <ac:chgData name="Farnaghi, M. (ITC)" userId="62a16403-b413-459d-94a0-01977448c686" providerId="ADAL" clId="{4CFD012E-F325-4757-B32C-97903CD45026}" dt="2021-04-28T07:42:17.858" v="36" actId="700"/>
          <ac:graphicFrameMkLst>
            <pc:docMk/>
            <pc:sldMk cId="3353899675" sldId="293"/>
            <ac:graphicFrameMk id="6" creationId="{5F6C7EE0-46CB-486F-9F91-370278BB58D3}"/>
          </ac:graphicFrameMkLst>
        </pc:graphicFrameChg>
      </pc:sldChg>
      <pc:sldChg chg="modSp add mod">
        <pc:chgData name="Farnaghi, M. (ITC)" userId="62a16403-b413-459d-94a0-01977448c686" providerId="ADAL" clId="{4CFD012E-F325-4757-B32C-97903CD45026}" dt="2021-04-28T07:40:00.865" v="9" actId="27636"/>
        <pc:sldMkLst>
          <pc:docMk/>
          <pc:sldMk cId="3096642179" sldId="294"/>
        </pc:sldMkLst>
        <pc:spChg chg="mod">
          <ac:chgData name="Farnaghi, M. (ITC)" userId="62a16403-b413-459d-94a0-01977448c686" providerId="ADAL" clId="{4CFD012E-F325-4757-B32C-97903CD45026}" dt="2021-04-28T07:40:00.865" v="9" actId="27636"/>
          <ac:spMkLst>
            <pc:docMk/>
            <pc:sldMk cId="3096642179" sldId="294"/>
            <ac:spMk id="4" creationId="{69B50600-D6A7-409B-9A0C-03A09F76AFFA}"/>
          </ac:spMkLst>
        </pc:spChg>
      </pc:sldChg>
      <pc:sldChg chg="delSp add setBg delDesignElem">
        <pc:chgData name="Farnaghi, M. (ITC)" userId="62a16403-b413-459d-94a0-01977448c686" providerId="ADAL" clId="{4CFD012E-F325-4757-B32C-97903CD45026}" dt="2021-04-28T07:40:00.827" v="5"/>
        <pc:sldMkLst>
          <pc:docMk/>
          <pc:sldMk cId="2393482564" sldId="295"/>
        </pc:sldMkLst>
        <pc:spChg chg="del">
          <ac:chgData name="Farnaghi, M. (ITC)" userId="62a16403-b413-459d-94a0-01977448c686" providerId="ADAL" clId="{4CFD012E-F325-4757-B32C-97903CD45026}" dt="2021-04-28T07:40:00.827" v="5"/>
          <ac:spMkLst>
            <pc:docMk/>
            <pc:sldMk cId="2393482564" sldId="295"/>
            <ac:spMk id="10" creationId="{B95B9BA8-1D69-4796-85F5-B6D0BD52354B}"/>
          </ac:spMkLst>
        </pc:spChg>
        <pc:grpChg chg="del">
          <ac:chgData name="Farnaghi, M. (ITC)" userId="62a16403-b413-459d-94a0-01977448c686" providerId="ADAL" clId="{4CFD012E-F325-4757-B32C-97903CD45026}" dt="2021-04-28T07:40:00.827" v="5"/>
          <ac:grpSpMkLst>
            <pc:docMk/>
            <pc:sldMk cId="2393482564" sldId="295"/>
            <ac:grpSpMk id="12" creationId="{5F892E19-92E7-4BB2-8C3F-DBDFE8D9D324}"/>
          </ac:grpSpMkLst>
        </pc:grpChg>
      </pc:sldChg>
      <pc:sldChg chg="delSp modSp add mod setBg delDesignElem">
        <pc:chgData name="Farnaghi, M. (ITC)" userId="62a16403-b413-459d-94a0-01977448c686" providerId="ADAL" clId="{4CFD012E-F325-4757-B32C-97903CD45026}" dt="2021-04-28T07:46:14.849" v="57" actId="1076"/>
        <pc:sldMkLst>
          <pc:docMk/>
          <pc:sldMk cId="3095955104" sldId="296"/>
        </pc:sldMkLst>
        <pc:spChg chg="mod">
          <ac:chgData name="Farnaghi, M. (ITC)" userId="62a16403-b413-459d-94a0-01977448c686" providerId="ADAL" clId="{4CFD012E-F325-4757-B32C-97903CD45026}" dt="2021-04-28T07:46:03.874" v="56" actId="1076"/>
          <ac:spMkLst>
            <pc:docMk/>
            <pc:sldMk cId="3095955104" sldId="296"/>
            <ac:spMk id="4" creationId="{00000000-0000-0000-0000-000000000000}"/>
          </ac:spMkLst>
        </pc:spChg>
        <pc:spChg chg="mod">
          <ac:chgData name="Farnaghi, M. (ITC)" userId="62a16403-b413-459d-94a0-01977448c686" providerId="ADAL" clId="{4CFD012E-F325-4757-B32C-97903CD45026}" dt="2021-04-28T07:46:14.849" v="57" actId="1076"/>
          <ac:spMkLst>
            <pc:docMk/>
            <pc:sldMk cId="3095955104" sldId="296"/>
            <ac:spMk id="5" creationId="{00000000-0000-0000-0000-000000000000}"/>
          </ac:spMkLst>
        </pc:spChg>
        <pc:spChg chg="del">
          <ac:chgData name="Farnaghi, M. (ITC)" userId="62a16403-b413-459d-94a0-01977448c686" providerId="ADAL" clId="{4CFD012E-F325-4757-B32C-97903CD45026}" dt="2021-04-28T07:40:00.827" v="5"/>
          <ac:spMkLst>
            <pc:docMk/>
            <pc:sldMk cId="3095955104" sldId="296"/>
            <ac:spMk id="14" creationId="{293F5FFF-2AE2-424B-BE21-49AFFEF68811}"/>
          </ac:spMkLst>
        </pc:spChg>
      </pc:sldChg>
      <pc:sldChg chg="delSp modSp add mod setBg delDesignElem">
        <pc:chgData name="Farnaghi, M. (ITC)" userId="62a16403-b413-459d-94a0-01977448c686" providerId="ADAL" clId="{4CFD012E-F325-4757-B32C-97903CD45026}" dt="2021-04-28T07:43:00.777" v="42" actId="207"/>
        <pc:sldMkLst>
          <pc:docMk/>
          <pc:sldMk cId="289443503" sldId="297"/>
        </pc:sldMkLst>
        <pc:spChg chg="mod">
          <ac:chgData name="Farnaghi, M. (ITC)" userId="62a16403-b413-459d-94a0-01977448c686" providerId="ADAL" clId="{4CFD012E-F325-4757-B32C-97903CD45026}" dt="2021-04-28T07:43:00.777" v="42" actId="207"/>
          <ac:spMkLst>
            <pc:docMk/>
            <pc:sldMk cId="289443503" sldId="297"/>
            <ac:spMk id="2" creationId="{7777A5AB-1C65-41E8-91F6-8E8ABE822A93}"/>
          </ac:spMkLst>
        </pc:spChg>
        <pc:spChg chg="del">
          <ac:chgData name="Farnaghi, M. (ITC)" userId="62a16403-b413-459d-94a0-01977448c686" providerId="ADAL" clId="{4CFD012E-F325-4757-B32C-97903CD45026}" dt="2021-04-28T07:40:00.827" v="5"/>
          <ac:spMkLst>
            <pc:docMk/>
            <pc:sldMk cId="289443503" sldId="297"/>
            <ac:spMk id="19" creationId="{605494DE-B078-4D87-BB01-C84320618DAD}"/>
          </ac:spMkLst>
        </pc:spChg>
        <pc:spChg chg="del">
          <ac:chgData name="Farnaghi, M. (ITC)" userId="62a16403-b413-459d-94a0-01977448c686" providerId="ADAL" clId="{4CFD012E-F325-4757-B32C-97903CD45026}" dt="2021-04-28T07:40:00.827" v="5"/>
          <ac:spMkLst>
            <pc:docMk/>
            <pc:sldMk cId="289443503" sldId="297"/>
            <ac:spMk id="20" creationId="{9A0576B0-CD8C-4661-95C8-A9F2CE7CDDB0}"/>
          </ac:spMkLst>
        </pc:spChg>
        <pc:spChg chg="del">
          <ac:chgData name="Farnaghi, M. (ITC)" userId="62a16403-b413-459d-94a0-01977448c686" providerId="ADAL" clId="{4CFD012E-F325-4757-B32C-97903CD45026}" dt="2021-04-28T07:40:00.827" v="5"/>
          <ac:spMkLst>
            <pc:docMk/>
            <pc:sldMk cId="289443503" sldId="297"/>
            <ac:spMk id="21" creationId="{3FF60E2B-3919-423C-B1FF-56CDE6681165}"/>
          </ac:spMkLst>
        </pc:spChg>
      </pc:sldChg>
      <pc:sldChg chg="delSp modSp add mod setBg delDesignElem">
        <pc:chgData name="Farnaghi, M. (ITC)" userId="62a16403-b413-459d-94a0-01977448c686" providerId="ADAL" clId="{4CFD012E-F325-4757-B32C-97903CD45026}" dt="2021-04-28T07:43:19.823" v="48" actId="255"/>
        <pc:sldMkLst>
          <pc:docMk/>
          <pc:sldMk cId="1556322786" sldId="298"/>
        </pc:sldMkLst>
        <pc:spChg chg="mod">
          <ac:chgData name="Farnaghi, M. (ITC)" userId="62a16403-b413-459d-94a0-01977448c686" providerId="ADAL" clId="{4CFD012E-F325-4757-B32C-97903CD45026}" dt="2021-04-28T07:43:19.823" v="48" actId="255"/>
          <ac:spMkLst>
            <pc:docMk/>
            <pc:sldMk cId="1556322786" sldId="298"/>
            <ac:spMk id="2" creationId="{F781B9A7-AC34-457E-AAF3-D3BE6E18F53D}"/>
          </ac:spMkLst>
        </pc:spChg>
        <pc:spChg chg="mod">
          <ac:chgData name="Farnaghi, M. (ITC)" userId="62a16403-b413-459d-94a0-01977448c686" providerId="ADAL" clId="{4CFD012E-F325-4757-B32C-97903CD45026}" dt="2021-04-28T07:43:06.433" v="43" actId="207"/>
          <ac:spMkLst>
            <pc:docMk/>
            <pc:sldMk cId="1556322786" sldId="298"/>
            <ac:spMk id="3" creationId="{36CC110D-BEF0-4E2C-A395-EA801150F6E2}"/>
          </ac:spMkLst>
        </pc:spChg>
        <pc:spChg chg="del">
          <ac:chgData name="Farnaghi, M. (ITC)" userId="62a16403-b413-459d-94a0-01977448c686" providerId="ADAL" clId="{4CFD012E-F325-4757-B32C-97903CD45026}" dt="2021-04-28T07:40:00.827" v="5"/>
          <ac:spMkLst>
            <pc:docMk/>
            <pc:sldMk cId="1556322786" sldId="298"/>
            <ac:spMk id="23" creationId="{C232B152-3720-4D3B-97ED-45CE5483F16F}"/>
          </ac:spMkLst>
        </pc:spChg>
        <pc:spChg chg="del">
          <ac:chgData name="Farnaghi, M. (ITC)" userId="62a16403-b413-459d-94a0-01977448c686" providerId="ADAL" clId="{4CFD012E-F325-4757-B32C-97903CD45026}" dt="2021-04-28T07:40:00.827" v="5"/>
          <ac:spMkLst>
            <pc:docMk/>
            <pc:sldMk cId="1556322786" sldId="298"/>
            <ac:spMk id="24" creationId="{11BAB570-FF10-4E96-8A3F-FA9804702B89}"/>
          </ac:spMkLst>
        </pc:spChg>
        <pc:spChg chg="del">
          <ac:chgData name="Farnaghi, M. (ITC)" userId="62a16403-b413-459d-94a0-01977448c686" providerId="ADAL" clId="{4CFD012E-F325-4757-B32C-97903CD45026}" dt="2021-04-28T07:40:00.827" v="5"/>
          <ac:spMkLst>
            <pc:docMk/>
            <pc:sldMk cId="1556322786" sldId="298"/>
            <ac:spMk id="25" creationId="{4B9FAFB2-BEB5-4848-8018-BCAD99E2E1AA}"/>
          </ac:spMkLst>
        </pc:spChg>
      </pc:sldChg>
      <pc:sldChg chg="add">
        <pc:chgData name="Farnaghi, M. (ITC)" userId="62a16403-b413-459d-94a0-01977448c686" providerId="ADAL" clId="{4CFD012E-F325-4757-B32C-97903CD45026}" dt="2021-04-28T07:40:00.827" v="5"/>
        <pc:sldMkLst>
          <pc:docMk/>
          <pc:sldMk cId="100991389" sldId="299"/>
        </pc:sldMkLst>
      </pc:sldChg>
      <pc:sldChg chg="addSp delSp modSp add mod modClrScheme chgLayout">
        <pc:chgData name="Farnaghi, M. (ITC)" userId="62a16403-b413-459d-94a0-01977448c686" providerId="ADAL" clId="{4CFD012E-F325-4757-B32C-97903CD45026}" dt="2021-04-28T07:44:07.031" v="55" actId="1076"/>
        <pc:sldMkLst>
          <pc:docMk/>
          <pc:sldMk cId="4231499565" sldId="300"/>
        </pc:sldMkLst>
        <pc:spChg chg="mod ord">
          <ac:chgData name="Farnaghi, M. (ITC)" userId="62a16403-b413-459d-94a0-01977448c686" providerId="ADAL" clId="{4CFD012E-F325-4757-B32C-97903CD45026}" dt="2021-04-28T07:43:57.041" v="51" actId="21"/>
          <ac:spMkLst>
            <pc:docMk/>
            <pc:sldMk cId="4231499565" sldId="300"/>
            <ac:spMk id="2" creationId="{00000000-0000-0000-0000-000000000000}"/>
          </ac:spMkLst>
        </pc:spChg>
        <pc:spChg chg="mod ord">
          <ac:chgData name="Farnaghi, M. (ITC)" userId="62a16403-b413-459d-94a0-01977448c686" providerId="ADAL" clId="{4CFD012E-F325-4757-B32C-97903CD45026}" dt="2021-04-28T07:43:55.170" v="50" actId="700"/>
          <ac:spMkLst>
            <pc:docMk/>
            <pc:sldMk cId="4231499565" sldId="300"/>
            <ac:spMk id="3" creationId="{00000000-0000-0000-0000-000000000000}"/>
          </ac:spMkLst>
        </pc:spChg>
        <pc:spChg chg="add del mod ord">
          <ac:chgData name="Farnaghi, M. (ITC)" userId="62a16403-b413-459d-94a0-01977448c686" providerId="ADAL" clId="{4CFD012E-F325-4757-B32C-97903CD45026}" dt="2021-04-28T07:43:55.170" v="50" actId="700"/>
          <ac:spMkLst>
            <pc:docMk/>
            <pc:sldMk cId="4231499565" sldId="300"/>
            <ac:spMk id="4" creationId="{E7418994-8F91-4C51-AEBB-13A703786039}"/>
          </ac:spMkLst>
        </pc:spChg>
        <pc:spChg chg="add del mod ord">
          <ac:chgData name="Farnaghi, M. (ITC)" userId="62a16403-b413-459d-94a0-01977448c686" providerId="ADAL" clId="{4CFD012E-F325-4757-B32C-97903CD45026}" dt="2021-04-28T07:43:55.170" v="50" actId="700"/>
          <ac:spMkLst>
            <pc:docMk/>
            <pc:sldMk cId="4231499565" sldId="300"/>
            <ac:spMk id="5" creationId="{8B319F2E-EFE5-476E-A444-0073F5DCFEFE}"/>
          </ac:spMkLst>
        </pc:spChg>
        <pc:spChg chg="add mod">
          <ac:chgData name="Farnaghi, M. (ITC)" userId="62a16403-b413-459d-94a0-01977448c686" providerId="ADAL" clId="{4CFD012E-F325-4757-B32C-97903CD45026}" dt="2021-04-28T07:44:07.031" v="55" actId="1076"/>
          <ac:spMkLst>
            <pc:docMk/>
            <pc:sldMk cId="4231499565" sldId="300"/>
            <ac:spMk id="7" creationId="{1A10F129-EDB6-49E9-8598-9B89DC445BC6}"/>
          </ac:spMkLst>
        </pc:spChg>
      </pc:sldChg>
      <pc:sldMasterChg chg="del delSldLayout">
        <pc:chgData name="Farnaghi, M. (ITC)" userId="62a16403-b413-459d-94a0-01977448c686" providerId="ADAL" clId="{4CFD012E-F325-4757-B32C-97903CD45026}" dt="2021-04-28T07:40:08.807" v="10" actId="47"/>
        <pc:sldMasterMkLst>
          <pc:docMk/>
          <pc:sldMasterMk cId="1848765530" sldId="2147483680"/>
        </pc:sldMasterMkLst>
        <pc:sldLayoutChg chg="del">
          <pc:chgData name="Farnaghi, M. (ITC)" userId="62a16403-b413-459d-94a0-01977448c686" providerId="ADAL" clId="{4CFD012E-F325-4757-B32C-97903CD45026}" dt="2021-04-28T07:40:08.807" v="10" actId="47"/>
          <pc:sldLayoutMkLst>
            <pc:docMk/>
            <pc:sldMasterMk cId="1848765530" sldId="2147483680"/>
            <pc:sldLayoutMk cId="1781168112" sldId="2147483655"/>
          </pc:sldLayoutMkLst>
        </pc:sldLayoutChg>
        <pc:sldLayoutChg chg="del">
          <pc:chgData name="Farnaghi, M. (ITC)" userId="62a16403-b413-459d-94a0-01977448c686" providerId="ADAL" clId="{4CFD012E-F325-4757-B32C-97903CD45026}" dt="2021-04-28T07:40:08.807" v="10" actId="47"/>
          <pc:sldLayoutMkLst>
            <pc:docMk/>
            <pc:sldMasterMk cId="1848765530" sldId="2147483680"/>
            <pc:sldLayoutMk cId="0" sldId="2147483660"/>
          </pc:sldLayoutMkLst>
        </pc:sldLayoutChg>
        <pc:sldLayoutChg chg="del">
          <pc:chgData name="Farnaghi, M. (ITC)" userId="62a16403-b413-459d-94a0-01977448c686" providerId="ADAL" clId="{4CFD012E-F325-4757-B32C-97903CD45026}" dt="2021-04-28T07:40:08.807" v="10" actId="47"/>
          <pc:sldLayoutMkLst>
            <pc:docMk/>
            <pc:sldMasterMk cId="1848765530" sldId="2147483680"/>
            <pc:sldLayoutMk cId="0" sldId="2147483661"/>
          </pc:sldLayoutMkLst>
        </pc:sldLayoutChg>
        <pc:sldLayoutChg chg="del">
          <pc:chgData name="Farnaghi, M. (ITC)" userId="62a16403-b413-459d-94a0-01977448c686" providerId="ADAL" clId="{4CFD012E-F325-4757-B32C-97903CD45026}" dt="2021-04-28T07:40:08.807" v="10" actId="47"/>
          <pc:sldLayoutMkLst>
            <pc:docMk/>
            <pc:sldMasterMk cId="1848765530" sldId="2147483680"/>
            <pc:sldLayoutMk cId="1313247354" sldId="2147483683"/>
          </pc:sldLayoutMkLst>
        </pc:sldLayoutChg>
      </pc:sldMasterChg>
    </pc:docChg>
  </pc:docChgLst>
  <pc:docChgLst>
    <pc:chgData name="Huesca Martinez, M. (ITC)" userId="S::m.huescamartinez@utwente.nl::80e754ed-2339-463c-b3b7-9082b5087607" providerId="AD" clId="Web-{3B216360-62B4-473A-980B-D65DE3AA33F6}"/>
    <pc:docChg chg="addSld modSld">
      <pc:chgData name="Huesca Martinez, M. (ITC)" userId="S::m.huescamartinez@utwente.nl::80e754ed-2339-463c-b3b7-9082b5087607" providerId="AD" clId="Web-{3B216360-62B4-473A-980B-D65DE3AA33F6}" dt="2021-04-27T21:18:09.404" v="1" actId="1076"/>
      <pc:docMkLst>
        <pc:docMk/>
      </pc:docMkLst>
      <pc:sldChg chg="modSp add">
        <pc:chgData name="Huesca Martinez, M. (ITC)" userId="S::m.huescamartinez@utwente.nl::80e754ed-2339-463c-b3b7-9082b5087607" providerId="AD" clId="Web-{3B216360-62B4-473A-980B-D65DE3AA33F6}" dt="2021-04-27T21:18:09.404" v="1" actId="1076"/>
        <pc:sldMkLst>
          <pc:docMk/>
          <pc:sldMk cId="1272790852" sldId="286"/>
        </pc:sldMkLst>
        <pc:grpChg chg="mod">
          <ac:chgData name="Huesca Martinez, M. (ITC)" userId="S::m.huescamartinez@utwente.nl::80e754ed-2339-463c-b3b7-9082b5087607" providerId="AD" clId="Web-{3B216360-62B4-473A-980B-D65DE3AA33F6}" dt="2021-04-27T21:18:09.404" v="1" actId="1076"/>
          <ac:grpSpMkLst>
            <pc:docMk/>
            <pc:sldMk cId="1272790852" sldId="286"/>
            <ac:grpSpMk id="9" creationId="{D73801AC-A470-481C-899B-BD5632E5CA19}"/>
          </ac:grpSpMkLst>
        </pc:grpChg>
      </pc:sldChg>
    </pc:docChg>
  </pc:docChgLst>
  <pc:docChgLst>
    <pc:chgData name="Nyktas, P. (ITC)" userId="S::p.nyktas@utwente.nl::11daa5f9-f0da-469d-9e16-c773607d6262" providerId="AD" clId="Web-{D8FF662F-15F1-428A-BBD4-B9F0D3D7B05E}"/>
    <pc:docChg chg="addSld delSld">
      <pc:chgData name="Nyktas, P. (ITC)" userId="S::p.nyktas@utwente.nl::11daa5f9-f0da-469d-9e16-c773607d6262" providerId="AD" clId="Web-{D8FF662F-15F1-428A-BBD4-B9F0D3D7B05E}" dt="2021-04-27T18:26:39.814" v="1"/>
      <pc:docMkLst>
        <pc:docMk/>
      </pc:docMkLst>
      <pc:sldChg chg="new del">
        <pc:chgData name="Nyktas, P. (ITC)" userId="S::p.nyktas@utwente.nl::11daa5f9-f0da-469d-9e16-c773607d6262" providerId="AD" clId="Web-{D8FF662F-15F1-428A-BBD4-B9F0D3D7B05E}" dt="2021-04-27T18:26:39.814" v="1"/>
        <pc:sldMkLst>
          <pc:docMk/>
          <pc:sldMk cId="1212740217" sldId="278"/>
        </pc:sldMkLst>
      </pc:sldChg>
    </pc:docChg>
  </pc:docChgLst>
  <pc:docChgLst>
    <pc:chgData name="Nelson, A.D. (ITC)" userId="8c3bbbfd-8b33-433e-9e71-44d1c0c1ea42" providerId="ADAL" clId="{BA457716-04CE-456D-9EFF-CC070131B338}"/>
    <pc:docChg chg="undo custSel addSld delSld modSld sldOrd addMainMaster modMainMaster modSection">
      <pc:chgData name="Nelson, A.D. (ITC)" userId="8c3bbbfd-8b33-433e-9e71-44d1c0c1ea42" providerId="ADAL" clId="{BA457716-04CE-456D-9EFF-CC070131B338}" dt="2021-04-28T16:06:47.492" v="1486" actId="47"/>
      <pc:docMkLst>
        <pc:docMk/>
      </pc:docMkLst>
      <pc:sldChg chg="del">
        <pc:chgData name="Nelson, A.D. (ITC)" userId="8c3bbbfd-8b33-433e-9e71-44d1c0c1ea42" providerId="ADAL" clId="{BA457716-04CE-456D-9EFF-CC070131B338}" dt="2021-04-27T14:34:02.106" v="58" actId="47"/>
        <pc:sldMkLst>
          <pc:docMk/>
          <pc:sldMk cId="1808363129" sldId="257"/>
        </pc:sldMkLst>
      </pc:sldChg>
      <pc:sldChg chg="modSp mod">
        <pc:chgData name="Nelson, A.D. (ITC)" userId="8c3bbbfd-8b33-433e-9e71-44d1c0c1ea42" providerId="ADAL" clId="{BA457716-04CE-456D-9EFF-CC070131B338}" dt="2021-04-28T06:36:21.331" v="723" actId="27636"/>
        <pc:sldMkLst>
          <pc:docMk/>
          <pc:sldMk cId="4237910247" sldId="258"/>
        </pc:sldMkLst>
        <pc:spChg chg="mod">
          <ac:chgData name="Nelson, A.D. (ITC)" userId="8c3bbbfd-8b33-433e-9e71-44d1c0c1ea42" providerId="ADAL" clId="{BA457716-04CE-456D-9EFF-CC070131B338}" dt="2021-04-28T06:36:21.331" v="723" actId="27636"/>
          <ac:spMkLst>
            <pc:docMk/>
            <pc:sldMk cId="4237910247" sldId="258"/>
            <ac:spMk id="3" creationId="{668E80C5-A833-4BBF-A1DB-D74A241D4474}"/>
          </ac:spMkLst>
        </pc:spChg>
      </pc:sldChg>
      <pc:sldChg chg="addSp delSp mod">
        <pc:chgData name="Nelson, A.D. (ITC)" userId="8c3bbbfd-8b33-433e-9e71-44d1c0c1ea42" providerId="ADAL" clId="{BA457716-04CE-456D-9EFF-CC070131B338}" dt="2021-04-27T14:37:47.135" v="518" actId="478"/>
        <pc:sldMkLst>
          <pc:docMk/>
          <pc:sldMk cId="1742865607" sldId="261"/>
        </pc:sldMkLst>
        <pc:spChg chg="add del">
          <ac:chgData name="Nelson, A.D. (ITC)" userId="8c3bbbfd-8b33-433e-9e71-44d1c0c1ea42" providerId="ADAL" clId="{BA457716-04CE-456D-9EFF-CC070131B338}" dt="2021-04-27T14:37:47.135" v="518" actId="478"/>
          <ac:spMkLst>
            <pc:docMk/>
            <pc:sldMk cId="1742865607" sldId="261"/>
            <ac:spMk id="49" creationId="{4C54DED7-59EC-4B5C-9E40-D401F788225B}"/>
          </ac:spMkLst>
        </pc:spChg>
      </pc:sldChg>
      <pc:sldChg chg="delSp modSp mod">
        <pc:chgData name="Nelson, A.D. (ITC)" userId="8c3bbbfd-8b33-433e-9e71-44d1c0c1ea42" providerId="ADAL" clId="{BA457716-04CE-456D-9EFF-CC070131B338}" dt="2021-04-28T06:36:47.585" v="739" actId="20577"/>
        <pc:sldMkLst>
          <pc:docMk/>
          <pc:sldMk cId="718891381" sldId="262"/>
        </pc:sldMkLst>
        <pc:spChg chg="mod">
          <ac:chgData name="Nelson, A.D. (ITC)" userId="8c3bbbfd-8b33-433e-9e71-44d1c0c1ea42" providerId="ADAL" clId="{BA457716-04CE-456D-9EFF-CC070131B338}" dt="2021-04-27T14:33:47.049" v="53" actId="20577"/>
          <ac:spMkLst>
            <pc:docMk/>
            <pc:sldMk cId="718891381" sldId="262"/>
            <ac:spMk id="2" creationId="{9FB2BA3D-E309-451F-8FB1-C3F5A4B5E87E}"/>
          </ac:spMkLst>
        </pc:spChg>
        <pc:spChg chg="mod">
          <ac:chgData name="Nelson, A.D. (ITC)" userId="8c3bbbfd-8b33-433e-9e71-44d1c0c1ea42" providerId="ADAL" clId="{BA457716-04CE-456D-9EFF-CC070131B338}" dt="2021-04-28T06:36:47.585" v="739" actId="20577"/>
          <ac:spMkLst>
            <pc:docMk/>
            <pc:sldMk cId="718891381" sldId="262"/>
            <ac:spMk id="3" creationId="{668E80C5-A833-4BBF-A1DB-D74A241D4474}"/>
          </ac:spMkLst>
        </pc:spChg>
        <pc:spChg chg="del mod">
          <ac:chgData name="Nelson, A.D. (ITC)" userId="8c3bbbfd-8b33-433e-9e71-44d1c0c1ea42" providerId="ADAL" clId="{BA457716-04CE-456D-9EFF-CC070131B338}" dt="2021-04-27T14:38:39.538" v="519" actId="478"/>
          <ac:spMkLst>
            <pc:docMk/>
            <pc:sldMk cId="718891381" sldId="262"/>
            <ac:spMk id="4" creationId="{96A24108-7B41-4220-91D5-11C80ED903EC}"/>
          </ac:spMkLst>
        </pc:spChg>
      </pc:sldChg>
      <pc:sldChg chg="modSp mod">
        <pc:chgData name="Nelson, A.D. (ITC)" userId="8c3bbbfd-8b33-433e-9e71-44d1c0c1ea42" providerId="ADAL" clId="{BA457716-04CE-456D-9EFF-CC070131B338}" dt="2021-04-27T14:39:11.731" v="521" actId="20577"/>
        <pc:sldMkLst>
          <pc:docMk/>
          <pc:sldMk cId="3231370828" sldId="263"/>
        </pc:sldMkLst>
        <pc:spChg chg="mod">
          <ac:chgData name="Nelson, A.D. (ITC)" userId="8c3bbbfd-8b33-433e-9e71-44d1c0c1ea42" providerId="ADAL" clId="{BA457716-04CE-456D-9EFF-CC070131B338}" dt="2021-04-27T14:33:48.889" v="54" actId="20577"/>
          <ac:spMkLst>
            <pc:docMk/>
            <pc:sldMk cId="3231370828" sldId="263"/>
            <ac:spMk id="2" creationId="{9FB2BA3D-E309-451F-8FB1-C3F5A4B5E87E}"/>
          </ac:spMkLst>
        </pc:spChg>
        <pc:spChg chg="mod">
          <ac:chgData name="Nelson, A.D. (ITC)" userId="8c3bbbfd-8b33-433e-9e71-44d1c0c1ea42" providerId="ADAL" clId="{BA457716-04CE-456D-9EFF-CC070131B338}" dt="2021-04-27T14:39:11.731" v="521" actId="20577"/>
          <ac:spMkLst>
            <pc:docMk/>
            <pc:sldMk cId="3231370828" sldId="263"/>
            <ac:spMk id="3" creationId="{668E80C5-A833-4BBF-A1DB-D74A241D4474}"/>
          </ac:spMkLst>
        </pc:spChg>
      </pc:sldChg>
      <pc:sldChg chg="modSp mod">
        <pc:chgData name="Nelson, A.D. (ITC)" userId="8c3bbbfd-8b33-433e-9e71-44d1c0c1ea42" providerId="ADAL" clId="{BA457716-04CE-456D-9EFF-CC070131B338}" dt="2021-04-27T14:39:19.107" v="524" actId="20577"/>
        <pc:sldMkLst>
          <pc:docMk/>
          <pc:sldMk cId="2722416387" sldId="264"/>
        </pc:sldMkLst>
        <pc:spChg chg="mod">
          <ac:chgData name="Nelson, A.D. (ITC)" userId="8c3bbbfd-8b33-433e-9e71-44d1c0c1ea42" providerId="ADAL" clId="{BA457716-04CE-456D-9EFF-CC070131B338}" dt="2021-04-27T14:33:51.059" v="55" actId="20577"/>
          <ac:spMkLst>
            <pc:docMk/>
            <pc:sldMk cId="2722416387" sldId="264"/>
            <ac:spMk id="2" creationId="{9FB2BA3D-E309-451F-8FB1-C3F5A4B5E87E}"/>
          </ac:spMkLst>
        </pc:spChg>
        <pc:spChg chg="mod">
          <ac:chgData name="Nelson, A.D. (ITC)" userId="8c3bbbfd-8b33-433e-9e71-44d1c0c1ea42" providerId="ADAL" clId="{BA457716-04CE-456D-9EFF-CC070131B338}" dt="2021-04-27T14:39:19.107" v="524" actId="20577"/>
          <ac:spMkLst>
            <pc:docMk/>
            <pc:sldMk cId="2722416387" sldId="264"/>
            <ac:spMk id="3" creationId="{668E80C5-A833-4BBF-A1DB-D74A241D4474}"/>
          </ac:spMkLst>
        </pc:spChg>
      </pc:sldChg>
      <pc:sldChg chg="modSp mod">
        <pc:chgData name="Nelson, A.D. (ITC)" userId="8c3bbbfd-8b33-433e-9e71-44d1c0c1ea42" providerId="ADAL" clId="{BA457716-04CE-456D-9EFF-CC070131B338}" dt="2021-04-27T14:39:23.234" v="525" actId="20577"/>
        <pc:sldMkLst>
          <pc:docMk/>
          <pc:sldMk cId="434724279" sldId="265"/>
        </pc:sldMkLst>
        <pc:spChg chg="mod">
          <ac:chgData name="Nelson, A.D. (ITC)" userId="8c3bbbfd-8b33-433e-9e71-44d1c0c1ea42" providerId="ADAL" clId="{BA457716-04CE-456D-9EFF-CC070131B338}" dt="2021-04-27T14:33:52.996" v="56" actId="20577"/>
          <ac:spMkLst>
            <pc:docMk/>
            <pc:sldMk cId="434724279" sldId="265"/>
            <ac:spMk id="2" creationId="{9FB2BA3D-E309-451F-8FB1-C3F5A4B5E87E}"/>
          </ac:spMkLst>
        </pc:spChg>
        <pc:spChg chg="mod">
          <ac:chgData name="Nelson, A.D. (ITC)" userId="8c3bbbfd-8b33-433e-9e71-44d1c0c1ea42" providerId="ADAL" clId="{BA457716-04CE-456D-9EFF-CC070131B338}" dt="2021-04-27T14:39:23.234" v="525" actId="20577"/>
          <ac:spMkLst>
            <pc:docMk/>
            <pc:sldMk cId="434724279" sldId="265"/>
            <ac:spMk id="3" creationId="{668E80C5-A833-4BBF-A1DB-D74A241D4474}"/>
          </ac:spMkLst>
        </pc:spChg>
      </pc:sldChg>
      <pc:sldChg chg="modSp mod">
        <pc:chgData name="Nelson, A.D. (ITC)" userId="8c3bbbfd-8b33-433e-9e71-44d1c0c1ea42" providerId="ADAL" clId="{BA457716-04CE-456D-9EFF-CC070131B338}" dt="2021-04-28T08:49:34.892" v="1485" actId="20577"/>
        <pc:sldMkLst>
          <pc:docMk/>
          <pc:sldMk cId="3823087465" sldId="266"/>
        </pc:sldMkLst>
        <pc:spChg chg="mod">
          <ac:chgData name="Nelson, A.D. (ITC)" userId="8c3bbbfd-8b33-433e-9e71-44d1c0c1ea42" providerId="ADAL" clId="{BA457716-04CE-456D-9EFF-CC070131B338}" dt="2021-04-27T14:33:57.320" v="57" actId="20577"/>
          <ac:spMkLst>
            <pc:docMk/>
            <pc:sldMk cId="3823087465" sldId="266"/>
            <ac:spMk id="2" creationId="{9FB2BA3D-E309-451F-8FB1-C3F5A4B5E87E}"/>
          </ac:spMkLst>
        </pc:spChg>
        <pc:spChg chg="mod">
          <ac:chgData name="Nelson, A.D. (ITC)" userId="8c3bbbfd-8b33-433e-9e71-44d1c0c1ea42" providerId="ADAL" clId="{BA457716-04CE-456D-9EFF-CC070131B338}" dt="2021-04-28T08:49:34.892" v="1485" actId="20577"/>
          <ac:spMkLst>
            <pc:docMk/>
            <pc:sldMk cId="3823087465" sldId="266"/>
            <ac:spMk id="5" creationId="{55E61ABA-4257-4DD1-BFC1-A7CD7AC04116}"/>
          </ac:spMkLst>
        </pc:spChg>
      </pc:sldChg>
      <pc:sldChg chg="add">
        <pc:chgData name="Nelson, A.D. (ITC)" userId="8c3bbbfd-8b33-433e-9e71-44d1c0c1ea42" providerId="ADAL" clId="{BA457716-04CE-456D-9EFF-CC070131B338}" dt="2021-04-27T14:33:04.641" v="21"/>
        <pc:sldMkLst>
          <pc:docMk/>
          <pc:sldMk cId="852313102" sldId="267"/>
        </pc:sldMkLst>
      </pc:sldChg>
      <pc:sldChg chg="add">
        <pc:chgData name="Nelson, A.D. (ITC)" userId="8c3bbbfd-8b33-433e-9e71-44d1c0c1ea42" providerId="ADAL" clId="{BA457716-04CE-456D-9EFF-CC070131B338}" dt="2021-04-27T14:33:05.265" v="23"/>
        <pc:sldMkLst>
          <pc:docMk/>
          <pc:sldMk cId="3957032801" sldId="268"/>
        </pc:sldMkLst>
      </pc:sldChg>
      <pc:sldChg chg="add">
        <pc:chgData name="Nelson, A.D. (ITC)" userId="8c3bbbfd-8b33-433e-9e71-44d1c0c1ea42" providerId="ADAL" clId="{BA457716-04CE-456D-9EFF-CC070131B338}" dt="2021-04-27T14:33:06.440" v="25"/>
        <pc:sldMkLst>
          <pc:docMk/>
          <pc:sldMk cId="1966124567" sldId="269"/>
        </pc:sldMkLst>
      </pc:sldChg>
      <pc:sldChg chg="add">
        <pc:chgData name="Nelson, A.D. (ITC)" userId="8c3bbbfd-8b33-433e-9e71-44d1c0c1ea42" providerId="ADAL" clId="{BA457716-04CE-456D-9EFF-CC070131B338}" dt="2021-04-27T14:33:07.015" v="27"/>
        <pc:sldMkLst>
          <pc:docMk/>
          <pc:sldMk cId="1342060216" sldId="270"/>
        </pc:sldMkLst>
      </pc:sldChg>
      <pc:sldChg chg="add">
        <pc:chgData name="Nelson, A.D. (ITC)" userId="8c3bbbfd-8b33-433e-9e71-44d1c0c1ea42" providerId="ADAL" clId="{BA457716-04CE-456D-9EFF-CC070131B338}" dt="2021-04-27T14:33:08.212" v="29"/>
        <pc:sldMkLst>
          <pc:docMk/>
          <pc:sldMk cId="3010752148" sldId="271"/>
        </pc:sldMkLst>
      </pc:sldChg>
      <pc:sldChg chg="add">
        <pc:chgData name="Nelson, A.D. (ITC)" userId="8c3bbbfd-8b33-433e-9e71-44d1c0c1ea42" providerId="ADAL" clId="{BA457716-04CE-456D-9EFF-CC070131B338}" dt="2021-04-27T14:33:08.815" v="31"/>
        <pc:sldMkLst>
          <pc:docMk/>
          <pc:sldMk cId="1729445202" sldId="272"/>
        </pc:sldMkLst>
      </pc:sldChg>
      <pc:sldChg chg="del">
        <pc:chgData name="Nelson, A.D. (ITC)" userId="8c3bbbfd-8b33-433e-9e71-44d1c0c1ea42" providerId="ADAL" clId="{BA457716-04CE-456D-9EFF-CC070131B338}" dt="2021-04-28T16:06:47.492" v="1486" actId="47"/>
        <pc:sldMkLst>
          <pc:docMk/>
          <pc:sldMk cId="2309660919" sldId="272"/>
        </pc:sldMkLst>
      </pc:sldChg>
      <pc:sldChg chg="add">
        <pc:chgData name="Nelson, A.D. (ITC)" userId="8c3bbbfd-8b33-433e-9e71-44d1c0c1ea42" providerId="ADAL" clId="{BA457716-04CE-456D-9EFF-CC070131B338}" dt="2021-04-27T14:33:09.833" v="33"/>
        <pc:sldMkLst>
          <pc:docMk/>
          <pc:sldMk cId="377818648" sldId="273"/>
        </pc:sldMkLst>
      </pc:sldChg>
      <pc:sldChg chg="add">
        <pc:chgData name="Nelson, A.D. (ITC)" userId="8c3bbbfd-8b33-433e-9e71-44d1c0c1ea42" providerId="ADAL" clId="{BA457716-04CE-456D-9EFF-CC070131B338}" dt="2021-04-27T14:33:10.344" v="35"/>
        <pc:sldMkLst>
          <pc:docMk/>
          <pc:sldMk cId="1794881476" sldId="274"/>
        </pc:sldMkLst>
      </pc:sldChg>
      <pc:sldChg chg="add">
        <pc:chgData name="Nelson, A.D. (ITC)" userId="8c3bbbfd-8b33-433e-9e71-44d1c0c1ea42" providerId="ADAL" clId="{BA457716-04CE-456D-9EFF-CC070131B338}" dt="2021-04-27T14:33:11.362" v="37"/>
        <pc:sldMkLst>
          <pc:docMk/>
          <pc:sldMk cId="1851170292" sldId="275"/>
        </pc:sldMkLst>
      </pc:sldChg>
      <pc:sldChg chg="add">
        <pc:chgData name="Nelson, A.D. (ITC)" userId="8c3bbbfd-8b33-433e-9e71-44d1c0c1ea42" providerId="ADAL" clId="{BA457716-04CE-456D-9EFF-CC070131B338}" dt="2021-04-27T14:33:11.996" v="39"/>
        <pc:sldMkLst>
          <pc:docMk/>
          <pc:sldMk cId="1945728515" sldId="276"/>
        </pc:sldMkLst>
      </pc:sldChg>
      <pc:sldChg chg="modSp add mod">
        <pc:chgData name="Nelson, A.D. (ITC)" userId="8c3bbbfd-8b33-433e-9e71-44d1c0c1ea42" providerId="ADAL" clId="{BA457716-04CE-456D-9EFF-CC070131B338}" dt="2021-04-28T06:41:48.489" v="983" actId="20577"/>
        <pc:sldMkLst>
          <pc:docMk/>
          <pc:sldMk cId="48798009" sldId="277"/>
        </pc:sldMkLst>
        <pc:spChg chg="mod">
          <ac:chgData name="Nelson, A.D. (ITC)" userId="8c3bbbfd-8b33-433e-9e71-44d1c0c1ea42" providerId="ADAL" clId="{BA457716-04CE-456D-9EFF-CC070131B338}" dt="2021-04-28T06:41:48.489" v="983" actId="20577"/>
          <ac:spMkLst>
            <pc:docMk/>
            <pc:sldMk cId="48798009" sldId="277"/>
            <ac:spMk id="3" creationId="{668E80C5-A833-4BBF-A1DB-D74A241D4474}"/>
          </ac:spMkLst>
        </pc:spChg>
      </pc:sldChg>
      <pc:sldChg chg="addSp delSp modSp">
        <pc:chgData name="Nelson, A.D. (ITC)" userId="8c3bbbfd-8b33-433e-9e71-44d1c0c1ea42" providerId="ADAL" clId="{BA457716-04CE-456D-9EFF-CC070131B338}" dt="2021-04-28T06:22:54.107" v="528"/>
        <pc:sldMkLst>
          <pc:docMk/>
          <pc:sldMk cId="2807416512" sldId="285"/>
        </pc:sldMkLst>
        <pc:picChg chg="add del mod">
          <ac:chgData name="Nelson, A.D. (ITC)" userId="8c3bbbfd-8b33-433e-9e71-44d1c0c1ea42" providerId="ADAL" clId="{BA457716-04CE-456D-9EFF-CC070131B338}" dt="2021-04-28T06:22:54.107" v="528"/>
          <ac:picMkLst>
            <pc:docMk/>
            <pc:sldMk cId="2807416512" sldId="285"/>
            <ac:picMk id="4" creationId="{EDC66C46-1D72-4304-942C-B5147BB911DB}"/>
          </ac:picMkLst>
        </pc:picChg>
        <pc:picChg chg="add del mod">
          <ac:chgData name="Nelson, A.D. (ITC)" userId="8c3bbbfd-8b33-433e-9e71-44d1c0c1ea42" providerId="ADAL" clId="{BA457716-04CE-456D-9EFF-CC070131B338}" dt="2021-04-28T06:22:54.107" v="528"/>
          <ac:picMkLst>
            <pc:docMk/>
            <pc:sldMk cId="2807416512" sldId="285"/>
            <ac:picMk id="5" creationId="{286252D6-0BFD-4AE1-A5F2-E81B187F0F4D}"/>
          </ac:picMkLst>
        </pc:picChg>
      </pc:sldChg>
      <pc:sldChg chg="addSp delSp modSp add mod ord">
        <pc:chgData name="Nelson, A.D. (ITC)" userId="8c3bbbfd-8b33-433e-9e71-44d1c0c1ea42" providerId="ADAL" clId="{BA457716-04CE-456D-9EFF-CC070131B338}" dt="2021-04-28T06:48:54.691" v="1147" actId="20577"/>
        <pc:sldMkLst>
          <pc:docMk/>
          <pc:sldMk cId="2536576717" sldId="287"/>
        </pc:sldMkLst>
        <pc:spChg chg="mod">
          <ac:chgData name="Nelson, A.D. (ITC)" userId="8c3bbbfd-8b33-433e-9e71-44d1c0c1ea42" providerId="ADAL" clId="{BA457716-04CE-456D-9EFF-CC070131B338}" dt="2021-04-28T06:33:36.814" v="686" actId="2711"/>
          <ac:spMkLst>
            <pc:docMk/>
            <pc:sldMk cId="2536576717" sldId="287"/>
            <ac:spMk id="2" creationId="{9FB2BA3D-E309-451F-8FB1-C3F5A4B5E87E}"/>
          </ac:spMkLst>
        </pc:spChg>
        <pc:spChg chg="del mod">
          <ac:chgData name="Nelson, A.D. (ITC)" userId="8c3bbbfd-8b33-433e-9e71-44d1c0c1ea42" providerId="ADAL" clId="{BA457716-04CE-456D-9EFF-CC070131B338}" dt="2021-04-28T06:32:22.090" v="645" actId="478"/>
          <ac:spMkLst>
            <pc:docMk/>
            <pc:sldMk cId="2536576717" sldId="287"/>
            <ac:spMk id="3" creationId="{668E80C5-A833-4BBF-A1DB-D74A241D4474}"/>
          </ac:spMkLst>
        </pc:spChg>
        <pc:spChg chg="add del mod">
          <ac:chgData name="Nelson, A.D. (ITC)" userId="8c3bbbfd-8b33-433e-9e71-44d1c0c1ea42" providerId="ADAL" clId="{BA457716-04CE-456D-9EFF-CC070131B338}" dt="2021-04-28T06:32:23.409" v="646" actId="478"/>
          <ac:spMkLst>
            <pc:docMk/>
            <pc:sldMk cId="2536576717" sldId="287"/>
            <ac:spMk id="5" creationId="{98F30999-84EA-4997-81A6-ECF53060E78C}"/>
          </ac:spMkLst>
        </pc:spChg>
        <pc:spChg chg="add del mod">
          <ac:chgData name="Nelson, A.D. (ITC)" userId="8c3bbbfd-8b33-433e-9e71-44d1c0c1ea42" providerId="ADAL" clId="{BA457716-04CE-456D-9EFF-CC070131B338}" dt="2021-04-28T06:32:34.945" v="648"/>
          <ac:spMkLst>
            <pc:docMk/>
            <pc:sldMk cId="2536576717" sldId="287"/>
            <ac:spMk id="6" creationId="{466EB332-56F3-44AA-85A7-F2D179C8717C}"/>
          </ac:spMkLst>
        </pc:spChg>
        <pc:spChg chg="mod">
          <ac:chgData name="Nelson, A.D. (ITC)" userId="8c3bbbfd-8b33-433e-9e71-44d1c0c1ea42" providerId="ADAL" clId="{BA457716-04CE-456D-9EFF-CC070131B338}" dt="2021-04-28T06:32:31.929" v="647"/>
          <ac:spMkLst>
            <pc:docMk/>
            <pc:sldMk cId="2536576717" sldId="287"/>
            <ac:spMk id="8" creationId="{74CBE2A3-97E8-4D46-B387-7ECE4591F9D5}"/>
          </ac:spMkLst>
        </pc:spChg>
        <pc:spChg chg="mod">
          <ac:chgData name="Nelson, A.D. (ITC)" userId="8c3bbbfd-8b33-433e-9e71-44d1c0c1ea42" providerId="ADAL" clId="{BA457716-04CE-456D-9EFF-CC070131B338}" dt="2021-04-28T06:32:31.929" v="647"/>
          <ac:spMkLst>
            <pc:docMk/>
            <pc:sldMk cId="2536576717" sldId="287"/>
            <ac:spMk id="9" creationId="{3AA8709F-026C-4098-9DD1-527835C91438}"/>
          </ac:spMkLst>
        </pc:spChg>
        <pc:spChg chg="mod">
          <ac:chgData name="Nelson, A.D. (ITC)" userId="8c3bbbfd-8b33-433e-9e71-44d1c0c1ea42" providerId="ADAL" clId="{BA457716-04CE-456D-9EFF-CC070131B338}" dt="2021-04-28T06:32:31.929" v="647"/>
          <ac:spMkLst>
            <pc:docMk/>
            <pc:sldMk cId="2536576717" sldId="287"/>
            <ac:spMk id="10" creationId="{508D57A1-8200-4E03-86A2-60458DD440D3}"/>
          </ac:spMkLst>
        </pc:spChg>
        <pc:spChg chg="mod">
          <ac:chgData name="Nelson, A.D. (ITC)" userId="8c3bbbfd-8b33-433e-9e71-44d1c0c1ea42" providerId="ADAL" clId="{BA457716-04CE-456D-9EFF-CC070131B338}" dt="2021-04-28T06:32:31.929" v="647"/>
          <ac:spMkLst>
            <pc:docMk/>
            <pc:sldMk cId="2536576717" sldId="287"/>
            <ac:spMk id="11" creationId="{8B73C9E5-BC76-41D2-823B-2F2C403BA497}"/>
          </ac:spMkLst>
        </pc:spChg>
        <pc:spChg chg="mod">
          <ac:chgData name="Nelson, A.D. (ITC)" userId="8c3bbbfd-8b33-433e-9e71-44d1c0c1ea42" providerId="ADAL" clId="{BA457716-04CE-456D-9EFF-CC070131B338}" dt="2021-04-28T06:32:31.929" v="647"/>
          <ac:spMkLst>
            <pc:docMk/>
            <pc:sldMk cId="2536576717" sldId="287"/>
            <ac:spMk id="12" creationId="{EAB67A10-D5E5-4D75-A706-7F0B3C435577}"/>
          </ac:spMkLst>
        </pc:spChg>
        <pc:spChg chg="mod">
          <ac:chgData name="Nelson, A.D. (ITC)" userId="8c3bbbfd-8b33-433e-9e71-44d1c0c1ea42" providerId="ADAL" clId="{BA457716-04CE-456D-9EFF-CC070131B338}" dt="2021-04-28T06:32:31.929" v="647"/>
          <ac:spMkLst>
            <pc:docMk/>
            <pc:sldMk cId="2536576717" sldId="287"/>
            <ac:spMk id="13" creationId="{5AB62165-BB0B-4E1F-92A2-796889DE8CB0}"/>
          </ac:spMkLst>
        </pc:spChg>
        <pc:spChg chg="mod">
          <ac:chgData name="Nelson, A.D. (ITC)" userId="8c3bbbfd-8b33-433e-9e71-44d1c0c1ea42" providerId="ADAL" clId="{BA457716-04CE-456D-9EFF-CC070131B338}" dt="2021-04-28T06:32:31.929" v="647"/>
          <ac:spMkLst>
            <pc:docMk/>
            <pc:sldMk cId="2536576717" sldId="287"/>
            <ac:spMk id="14" creationId="{5FF50C42-E97D-465F-A6C7-67AE53B45F83}"/>
          </ac:spMkLst>
        </pc:spChg>
        <pc:spChg chg="mod">
          <ac:chgData name="Nelson, A.D. (ITC)" userId="8c3bbbfd-8b33-433e-9e71-44d1c0c1ea42" providerId="ADAL" clId="{BA457716-04CE-456D-9EFF-CC070131B338}" dt="2021-04-28T06:32:31.929" v="647"/>
          <ac:spMkLst>
            <pc:docMk/>
            <pc:sldMk cId="2536576717" sldId="287"/>
            <ac:spMk id="15" creationId="{600DFF43-01A3-40CA-A3E4-4975DBB07B5C}"/>
          </ac:spMkLst>
        </pc:spChg>
        <pc:spChg chg="mod">
          <ac:chgData name="Nelson, A.D. (ITC)" userId="8c3bbbfd-8b33-433e-9e71-44d1c0c1ea42" providerId="ADAL" clId="{BA457716-04CE-456D-9EFF-CC070131B338}" dt="2021-04-28T06:32:31.929" v="647"/>
          <ac:spMkLst>
            <pc:docMk/>
            <pc:sldMk cId="2536576717" sldId="287"/>
            <ac:spMk id="16" creationId="{436806E5-F18D-4288-9D42-989340E636C0}"/>
          </ac:spMkLst>
        </pc:spChg>
        <pc:spChg chg="mod">
          <ac:chgData name="Nelson, A.D. (ITC)" userId="8c3bbbfd-8b33-433e-9e71-44d1c0c1ea42" providerId="ADAL" clId="{BA457716-04CE-456D-9EFF-CC070131B338}" dt="2021-04-28T06:32:31.929" v="647"/>
          <ac:spMkLst>
            <pc:docMk/>
            <pc:sldMk cId="2536576717" sldId="287"/>
            <ac:spMk id="17" creationId="{6A62025F-5E51-40C3-BC3C-98B48965A75B}"/>
          </ac:spMkLst>
        </pc:spChg>
        <pc:spChg chg="mod">
          <ac:chgData name="Nelson, A.D. (ITC)" userId="8c3bbbfd-8b33-433e-9e71-44d1c0c1ea42" providerId="ADAL" clId="{BA457716-04CE-456D-9EFF-CC070131B338}" dt="2021-04-28T06:32:31.929" v="647"/>
          <ac:spMkLst>
            <pc:docMk/>
            <pc:sldMk cId="2536576717" sldId="287"/>
            <ac:spMk id="19" creationId="{25E0E5FF-E866-496C-8F97-60957D840B88}"/>
          </ac:spMkLst>
        </pc:spChg>
        <pc:spChg chg="add del mod">
          <ac:chgData name="Nelson, A.D. (ITC)" userId="8c3bbbfd-8b33-433e-9e71-44d1c0c1ea42" providerId="ADAL" clId="{BA457716-04CE-456D-9EFF-CC070131B338}" dt="2021-04-28T06:32:34.945" v="648"/>
          <ac:spMkLst>
            <pc:docMk/>
            <pc:sldMk cId="2536576717" sldId="287"/>
            <ac:spMk id="27" creationId="{36709DBA-9296-409F-A81B-6098BA9A5C6B}"/>
          </ac:spMkLst>
        </pc:spChg>
        <pc:spChg chg="add mod">
          <ac:chgData name="Nelson, A.D. (ITC)" userId="8c3bbbfd-8b33-433e-9e71-44d1c0c1ea42" providerId="ADAL" clId="{BA457716-04CE-456D-9EFF-CC070131B338}" dt="2021-04-28T06:33:36.814" v="686" actId="2711"/>
          <ac:spMkLst>
            <pc:docMk/>
            <pc:sldMk cId="2536576717" sldId="287"/>
            <ac:spMk id="28" creationId="{140D8334-2ECB-4A3B-92D6-6064D5C2E76E}"/>
          </ac:spMkLst>
        </pc:spChg>
        <pc:spChg chg="del mod">
          <ac:chgData name="Nelson, A.D. (ITC)" userId="8c3bbbfd-8b33-433e-9e71-44d1c0c1ea42" providerId="ADAL" clId="{BA457716-04CE-456D-9EFF-CC070131B338}" dt="2021-04-28T06:32:42.874" v="650" actId="478"/>
          <ac:spMkLst>
            <pc:docMk/>
            <pc:sldMk cId="2536576717" sldId="287"/>
            <ac:spMk id="30" creationId="{C0013DCA-C074-4FF4-91C2-72AD584EA1F2}"/>
          </ac:spMkLst>
        </pc:spChg>
        <pc:spChg chg="mod topLvl">
          <ac:chgData name="Nelson, A.D. (ITC)" userId="8c3bbbfd-8b33-433e-9e71-44d1c0c1ea42" providerId="ADAL" clId="{BA457716-04CE-456D-9EFF-CC070131B338}" dt="2021-04-28T06:33:44.884" v="688" actId="255"/>
          <ac:spMkLst>
            <pc:docMk/>
            <pc:sldMk cId="2536576717" sldId="287"/>
            <ac:spMk id="31" creationId="{26BA7A26-C695-4109-BCA1-5A6318BD11FB}"/>
          </ac:spMkLst>
        </pc:spChg>
        <pc:spChg chg="mod topLvl">
          <ac:chgData name="Nelson, A.D. (ITC)" userId="8c3bbbfd-8b33-433e-9e71-44d1c0c1ea42" providerId="ADAL" clId="{BA457716-04CE-456D-9EFF-CC070131B338}" dt="2021-04-28T06:33:44.884" v="688" actId="255"/>
          <ac:spMkLst>
            <pc:docMk/>
            <pc:sldMk cId="2536576717" sldId="287"/>
            <ac:spMk id="32" creationId="{4E78788F-471E-402D-9A24-8CA15D377194}"/>
          </ac:spMkLst>
        </pc:spChg>
        <pc:spChg chg="mod topLvl">
          <ac:chgData name="Nelson, A.D. (ITC)" userId="8c3bbbfd-8b33-433e-9e71-44d1c0c1ea42" providerId="ADAL" clId="{BA457716-04CE-456D-9EFF-CC070131B338}" dt="2021-04-28T06:33:44.884" v="688" actId="255"/>
          <ac:spMkLst>
            <pc:docMk/>
            <pc:sldMk cId="2536576717" sldId="287"/>
            <ac:spMk id="33" creationId="{F834BF1D-BE61-4815-A206-C768A4FB7CD9}"/>
          </ac:spMkLst>
        </pc:spChg>
        <pc:spChg chg="mod topLvl">
          <ac:chgData name="Nelson, A.D. (ITC)" userId="8c3bbbfd-8b33-433e-9e71-44d1c0c1ea42" providerId="ADAL" clId="{BA457716-04CE-456D-9EFF-CC070131B338}" dt="2021-04-28T06:33:44.884" v="688" actId="255"/>
          <ac:spMkLst>
            <pc:docMk/>
            <pc:sldMk cId="2536576717" sldId="287"/>
            <ac:spMk id="34" creationId="{2E2DA70C-C7F3-4D60-91A0-CAFEF93B9EA5}"/>
          </ac:spMkLst>
        </pc:spChg>
        <pc:spChg chg="mod topLvl">
          <ac:chgData name="Nelson, A.D. (ITC)" userId="8c3bbbfd-8b33-433e-9e71-44d1c0c1ea42" providerId="ADAL" clId="{BA457716-04CE-456D-9EFF-CC070131B338}" dt="2021-04-28T06:39:46.039" v="902" actId="13926"/>
          <ac:spMkLst>
            <pc:docMk/>
            <pc:sldMk cId="2536576717" sldId="287"/>
            <ac:spMk id="35" creationId="{EA8A9E8C-D6F3-4FCA-834A-954F1C3AB712}"/>
          </ac:spMkLst>
        </pc:spChg>
        <pc:spChg chg="mod topLvl">
          <ac:chgData name="Nelson, A.D. (ITC)" userId="8c3bbbfd-8b33-433e-9e71-44d1c0c1ea42" providerId="ADAL" clId="{BA457716-04CE-456D-9EFF-CC070131B338}" dt="2021-04-28T06:48:54.691" v="1147" actId="20577"/>
          <ac:spMkLst>
            <pc:docMk/>
            <pc:sldMk cId="2536576717" sldId="287"/>
            <ac:spMk id="36" creationId="{BD1DA47B-2965-408D-9398-2FB14C66C39D}"/>
          </ac:spMkLst>
        </pc:spChg>
        <pc:spChg chg="mod topLvl">
          <ac:chgData name="Nelson, A.D. (ITC)" userId="8c3bbbfd-8b33-433e-9e71-44d1c0c1ea42" providerId="ADAL" clId="{BA457716-04CE-456D-9EFF-CC070131B338}" dt="2021-04-28T06:48:39.833" v="1143" actId="255"/>
          <ac:spMkLst>
            <pc:docMk/>
            <pc:sldMk cId="2536576717" sldId="287"/>
            <ac:spMk id="37" creationId="{73B8CC1B-C8BF-4B99-AB73-916F99439A27}"/>
          </ac:spMkLst>
        </pc:spChg>
        <pc:spChg chg="mod topLvl">
          <ac:chgData name="Nelson, A.D. (ITC)" userId="8c3bbbfd-8b33-433e-9e71-44d1c0c1ea42" providerId="ADAL" clId="{BA457716-04CE-456D-9EFF-CC070131B338}" dt="2021-04-28T06:48:42.593" v="1144" actId="255"/>
          <ac:spMkLst>
            <pc:docMk/>
            <pc:sldMk cId="2536576717" sldId="287"/>
            <ac:spMk id="38" creationId="{30B889A7-A29E-4F16-94D7-13B766D1CACF}"/>
          </ac:spMkLst>
        </pc:spChg>
        <pc:spChg chg="mod topLvl">
          <ac:chgData name="Nelson, A.D. (ITC)" userId="8c3bbbfd-8b33-433e-9e71-44d1c0c1ea42" providerId="ADAL" clId="{BA457716-04CE-456D-9EFF-CC070131B338}" dt="2021-04-28T06:48:45.281" v="1145" actId="255"/>
          <ac:spMkLst>
            <pc:docMk/>
            <pc:sldMk cId="2536576717" sldId="287"/>
            <ac:spMk id="39" creationId="{93224428-5C69-430B-BF41-D410FAF4619F}"/>
          </ac:spMkLst>
        </pc:spChg>
        <pc:spChg chg="mod topLvl">
          <ac:chgData name="Nelson, A.D. (ITC)" userId="8c3bbbfd-8b33-433e-9e71-44d1c0c1ea42" providerId="ADAL" clId="{BA457716-04CE-456D-9EFF-CC070131B338}" dt="2021-04-28T06:40:19.049" v="980" actId="20577"/>
          <ac:spMkLst>
            <pc:docMk/>
            <pc:sldMk cId="2536576717" sldId="287"/>
            <ac:spMk id="41" creationId="{8E92DD76-ABCD-44A9-9940-D3BE3C7AC516}"/>
          </ac:spMkLst>
        </pc:spChg>
        <pc:spChg chg="add mod">
          <ac:chgData name="Nelson, A.D. (ITC)" userId="8c3bbbfd-8b33-433e-9e71-44d1c0c1ea42" providerId="ADAL" clId="{BA457716-04CE-456D-9EFF-CC070131B338}" dt="2021-04-28T06:40:27.568" v="981" actId="6549"/>
          <ac:spMkLst>
            <pc:docMk/>
            <pc:sldMk cId="2536576717" sldId="287"/>
            <ac:spMk id="49" creationId="{6B3B1F11-A28C-4E5A-9B66-D6443164838C}"/>
          </ac:spMkLst>
        </pc:spChg>
        <pc:grpChg chg="add del mod">
          <ac:chgData name="Nelson, A.D. (ITC)" userId="8c3bbbfd-8b33-433e-9e71-44d1c0c1ea42" providerId="ADAL" clId="{BA457716-04CE-456D-9EFF-CC070131B338}" dt="2021-04-28T06:32:34.945" v="648"/>
          <ac:grpSpMkLst>
            <pc:docMk/>
            <pc:sldMk cId="2536576717" sldId="287"/>
            <ac:grpSpMk id="7" creationId="{DC187877-CF2C-49AD-ABB4-336F4E5414B3}"/>
          </ac:grpSpMkLst>
        </pc:grpChg>
        <pc:grpChg chg="mod">
          <ac:chgData name="Nelson, A.D. (ITC)" userId="8c3bbbfd-8b33-433e-9e71-44d1c0c1ea42" providerId="ADAL" clId="{BA457716-04CE-456D-9EFF-CC070131B338}" dt="2021-04-28T06:32:31.929" v="647"/>
          <ac:grpSpMkLst>
            <pc:docMk/>
            <pc:sldMk cId="2536576717" sldId="287"/>
            <ac:grpSpMk id="18" creationId="{738538C0-9944-44E2-90CF-CB8A58F70D7F}"/>
          </ac:grpSpMkLst>
        </pc:grpChg>
        <pc:grpChg chg="add del mod">
          <ac:chgData name="Nelson, A.D. (ITC)" userId="8c3bbbfd-8b33-433e-9e71-44d1c0c1ea42" providerId="ADAL" clId="{BA457716-04CE-456D-9EFF-CC070131B338}" dt="2021-04-28T06:32:48.591" v="651" actId="165"/>
          <ac:grpSpMkLst>
            <pc:docMk/>
            <pc:sldMk cId="2536576717" sldId="287"/>
            <ac:grpSpMk id="29" creationId="{942E833B-D598-4186-9402-FA880BFEE7C3}"/>
          </ac:grpSpMkLst>
        </pc:grpChg>
        <pc:grpChg chg="del mod topLvl">
          <ac:chgData name="Nelson, A.D. (ITC)" userId="8c3bbbfd-8b33-433e-9e71-44d1c0c1ea42" providerId="ADAL" clId="{BA457716-04CE-456D-9EFF-CC070131B338}" dt="2021-04-28T06:32:51.426" v="652" actId="478"/>
          <ac:grpSpMkLst>
            <pc:docMk/>
            <pc:sldMk cId="2536576717" sldId="287"/>
            <ac:grpSpMk id="40" creationId="{DB389094-E359-4650-B491-7E326344FE64}"/>
          </ac:grpSpMkLst>
        </pc:grpChg>
        <pc:cxnChg chg="mod">
          <ac:chgData name="Nelson, A.D. (ITC)" userId="8c3bbbfd-8b33-433e-9e71-44d1c0c1ea42" providerId="ADAL" clId="{BA457716-04CE-456D-9EFF-CC070131B338}" dt="2021-04-28T06:32:31.929" v="647"/>
          <ac:cxnSpMkLst>
            <pc:docMk/>
            <pc:sldMk cId="2536576717" sldId="287"/>
            <ac:cxnSpMk id="20" creationId="{0C0DB084-13AA-4B25-BD57-43108B8D3C95}"/>
          </ac:cxnSpMkLst>
        </pc:cxnChg>
        <pc:cxnChg chg="mod">
          <ac:chgData name="Nelson, A.D. (ITC)" userId="8c3bbbfd-8b33-433e-9e71-44d1c0c1ea42" providerId="ADAL" clId="{BA457716-04CE-456D-9EFF-CC070131B338}" dt="2021-04-28T06:32:31.929" v="647"/>
          <ac:cxnSpMkLst>
            <pc:docMk/>
            <pc:sldMk cId="2536576717" sldId="287"/>
            <ac:cxnSpMk id="21" creationId="{109A9A8D-9D58-47EF-8D40-2613AACDE6B4}"/>
          </ac:cxnSpMkLst>
        </pc:cxnChg>
        <pc:cxnChg chg="mod">
          <ac:chgData name="Nelson, A.D. (ITC)" userId="8c3bbbfd-8b33-433e-9e71-44d1c0c1ea42" providerId="ADAL" clId="{BA457716-04CE-456D-9EFF-CC070131B338}" dt="2021-04-28T06:32:31.929" v="647"/>
          <ac:cxnSpMkLst>
            <pc:docMk/>
            <pc:sldMk cId="2536576717" sldId="287"/>
            <ac:cxnSpMk id="22" creationId="{3AA27E41-040E-49C7-BCED-5D2BF995149F}"/>
          </ac:cxnSpMkLst>
        </pc:cxnChg>
        <pc:cxnChg chg="mod">
          <ac:chgData name="Nelson, A.D. (ITC)" userId="8c3bbbfd-8b33-433e-9e71-44d1c0c1ea42" providerId="ADAL" clId="{BA457716-04CE-456D-9EFF-CC070131B338}" dt="2021-04-28T06:32:31.929" v="647"/>
          <ac:cxnSpMkLst>
            <pc:docMk/>
            <pc:sldMk cId="2536576717" sldId="287"/>
            <ac:cxnSpMk id="23" creationId="{6F40532B-8908-415E-A07A-B6278ABEDAE9}"/>
          </ac:cxnSpMkLst>
        </pc:cxnChg>
        <pc:cxnChg chg="mod">
          <ac:chgData name="Nelson, A.D. (ITC)" userId="8c3bbbfd-8b33-433e-9e71-44d1c0c1ea42" providerId="ADAL" clId="{BA457716-04CE-456D-9EFF-CC070131B338}" dt="2021-04-28T06:32:31.929" v="647"/>
          <ac:cxnSpMkLst>
            <pc:docMk/>
            <pc:sldMk cId="2536576717" sldId="287"/>
            <ac:cxnSpMk id="24" creationId="{EE1D4B98-A0E5-4433-AAC7-CF0B5DA78B36}"/>
          </ac:cxnSpMkLst>
        </pc:cxnChg>
        <pc:cxnChg chg="mod">
          <ac:chgData name="Nelson, A.D. (ITC)" userId="8c3bbbfd-8b33-433e-9e71-44d1c0c1ea42" providerId="ADAL" clId="{BA457716-04CE-456D-9EFF-CC070131B338}" dt="2021-04-28T06:32:31.929" v="647"/>
          <ac:cxnSpMkLst>
            <pc:docMk/>
            <pc:sldMk cId="2536576717" sldId="287"/>
            <ac:cxnSpMk id="25" creationId="{40F6B490-625B-46F1-9845-CD0E8A2AA396}"/>
          </ac:cxnSpMkLst>
        </pc:cxnChg>
        <pc:cxnChg chg="mod">
          <ac:chgData name="Nelson, A.D. (ITC)" userId="8c3bbbfd-8b33-433e-9e71-44d1c0c1ea42" providerId="ADAL" clId="{BA457716-04CE-456D-9EFF-CC070131B338}" dt="2021-04-28T06:32:31.929" v="647"/>
          <ac:cxnSpMkLst>
            <pc:docMk/>
            <pc:sldMk cId="2536576717" sldId="287"/>
            <ac:cxnSpMk id="26" creationId="{7CBC1C37-D267-4E4C-8107-9D4DA378E94D}"/>
          </ac:cxnSpMkLst>
        </pc:cxnChg>
        <pc:cxnChg chg="mod">
          <ac:chgData name="Nelson, A.D. (ITC)" userId="8c3bbbfd-8b33-433e-9e71-44d1c0c1ea42" providerId="ADAL" clId="{BA457716-04CE-456D-9EFF-CC070131B338}" dt="2021-04-28T06:32:48.591" v="651" actId="165"/>
          <ac:cxnSpMkLst>
            <pc:docMk/>
            <pc:sldMk cId="2536576717" sldId="287"/>
            <ac:cxnSpMk id="42" creationId="{184FB646-AD04-4C5A-9493-88CE56DC911E}"/>
          </ac:cxnSpMkLst>
        </pc:cxnChg>
        <pc:cxnChg chg="mod">
          <ac:chgData name="Nelson, A.D. (ITC)" userId="8c3bbbfd-8b33-433e-9e71-44d1c0c1ea42" providerId="ADAL" clId="{BA457716-04CE-456D-9EFF-CC070131B338}" dt="2021-04-28T06:32:48.591" v="651" actId="165"/>
          <ac:cxnSpMkLst>
            <pc:docMk/>
            <pc:sldMk cId="2536576717" sldId="287"/>
            <ac:cxnSpMk id="43" creationId="{5C7FF069-8A1F-4631-9230-D516E337BEED}"/>
          </ac:cxnSpMkLst>
        </pc:cxnChg>
        <pc:cxnChg chg="mod">
          <ac:chgData name="Nelson, A.D. (ITC)" userId="8c3bbbfd-8b33-433e-9e71-44d1c0c1ea42" providerId="ADAL" clId="{BA457716-04CE-456D-9EFF-CC070131B338}" dt="2021-04-28T06:32:51.426" v="652" actId="478"/>
          <ac:cxnSpMkLst>
            <pc:docMk/>
            <pc:sldMk cId="2536576717" sldId="287"/>
            <ac:cxnSpMk id="44" creationId="{07E63383-01AB-4B7B-B34A-7823361BC929}"/>
          </ac:cxnSpMkLst>
        </pc:cxnChg>
        <pc:cxnChg chg="mod">
          <ac:chgData name="Nelson, A.D. (ITC)" userId="8c3bbbfd-8b33-433e-9e71-44d1c0c1ea42" providerId="ADAL" clId="{BA457716-04CE-456D-9EFF-CC070131B338}" dt="2021-04-28T06:32:48.591" v="651" actId="165"/>
          <ac:cxnSpMkLst>
            <pc:docMk/>
            <pc:sldMk cId="2536576717" sldId="287"/>
            <ac:cxnSpMk id="45" creationId="{1B5896B8-CFC9-41AF-A604-3F2A140689A7}"/>
          </ac:cxnSpMkLst>
        </pc:cxnChg>
        <pc:cxnChg chg="mod">
          <ac:chgData name="Nelson, A.D. (ITC)" userId="8c3bbbfd-8b33-433e-9e71-44d1c0c1ea42" providerId="ADAL" clId="{BA457716-04CE-456D-9EFF-CC070131B338}" dt="2021-04-28T06:32:48.591" v="651" actId="165"/>
          <ac:cxnSpMkLst>
            <pc:docMk/>
            <pc:sldMk cId="2536576717" sldId="287"/>
            <ac:cxnSpMk id="46" creationId="{22C35D93-2521-4195-B201-C10C87EC1DED}"/>
          </ac:cxnSpMkLst>
        </pc:cxnChg>
        <pc:cxnChg chg="mod">
          <ac:chgData name="Nelson, A.D. (ITC)" userId="8c3bbbfd-8b33-433e-9e71-44d1c0c1ea42" providerId="ADAL" clId="{BA457716-04CE-456D-9EFF-CC070131B338}" dt="2021-04-28T06:32:48.591" v="651" actId="165"/>
          <ac:cxnSpMkLst>
            <pc:docMk/>
            <pc:sldMk cId="2536576717" sldId="287"/>
            <ac:cxnSpMk id="47" creationId="{A418AAA8-2830-49EB-A539-7CD1F724D4DE}"/>
          </ac:cxnSpMkLst>
        </pc:cxnChg>
        <pc:cxnChg chg="mod">
          <ac:chgData name="Nelson, A.D. (ITC)" userId="8c3bbbfd-8b33-433e-9e71-44d1c0c1ea42" providerId="ADAL" clId="{BA457716-04CE-456D-9EFF-CC070131B338}" dt="2021-04-28T06:32:48.591" v="651" actId="165"/>
          <ac:cxnSpMkLst>
            <pc:docMk/>
            <pc:sldMk cId="2536576717" sldId="287"/>
            <ac:cxnSpMk id="48" creationId="{B7088364-80D9-4EF7-8C73-5D1878E1A3D5}"/>
          </ac:cxnSpMkLst>
        </pc:cxnChg>
        <pc:cxnChg chg="add del mod">
          <ac:chgData name="Nelson, A.D. (ITC)" userId="8c3bbbfd-8b33-433e-9e71-44d1c0c1ea42" providerId="ADAL" clId="{BA457716-04CE-456D-9EFF-CC070131B338}" dt="2021-04-28T06:46:57.286" v="1114" actId="478"/>
          <ac:cxnSpMkLst>
            <pc:docMk/>
            <pc:sldMk cId="2536576717" sldId="287"/>
            <ac:cxnSpMk id="51" creationId="{B75AA173-F49C-4B3B-93A9-A510B9316693}"/>
          </ac:cxnSpMkLst>
        </pc:cxnChg>
      </pc:sldChg>
      <pc:sldChg chg="del">
        <pc:chgData name="Nelson, A.D. (ITC)" userId="8c3bbbfd-8b33-433e-9e71-44d1c0c1ea42" providerId="ADAL" clId="{BA457716-04CE-456D-9EFF-CC070131B338}" dt="2021-04-28T16:06:47.492" v="1486" actId="47"/>
        <pc:sldMkLst>
          <pc:docMk/>
          <pc:sldMk cId="246311098" sldId="288"/>
        </pc:sldMkLst>
      </pc:sldChg>
      <pc:sldChg chg="del">
        <pc:chgData name="Nelson, A.D. (ITC)" userId="8c3bbbfd-8b33-433e-9e71-44d1c0c1ea42" providerId="ADAL" clId="{BA457716-04CE-456D-9EFF-CC070131B338}" dt="2021-04-28T16:06:47.492" v="1486" actId="47"/>
        <pc:sldMkLst>
          <pc:docMk/>
          <pc:sldMk cId="4009212702" sldId="289"/>
        </pc:sldMkLst>
      </pc:sldChg>
      <pc:sldChg chg="del">
        <pc:chgData name="Nelson, A.D. (ITC)" userId="8c3bbbfd-8b33-433e-9e71-44d1c0c1ea42" providerId="ADAL" clId="{BA457716-04CE-456D-9EFF-CC070131B338}" dt="2021-04-28T16:06:47.492" v="1486" actId="47"/>
        <pc:sldMkLst>
          <pc:docMk/>
          <pc:sldMk cId="1936232989" sldId="290"/>
        </pc:sldMkLst>
      </pc:sldChg>
      <pc:sldChg chg="del">
        <pc:chgData name="Nelson, A.D. (ITC)" userId="8c3bbbfd-8b33-433e-9e71-44d1c0c1ea42" providerId="ADAL" clId="{BA457716-04CE-456D-9EFF-CC070131B338}" dt="2021-04-28T16:06:47.492" v="1486" actId="47"/>
        <pc:sldMkLst>
          <pc:docMk/>
          <pc:sldMk cId="1912843237" sldId="291"/>
        </pc:sldMkLst>
      </pc:sldChg>
      <pc:sldChg chg="del">
        <pc:chgData name="Nelson, A.D. (ITC)" userId="8c3bbbfd-8b33-433e-9e71-44d1c0c1ea42" providerId="ADAL" clId="{BA457716-04CE-456D-9EFF-CC070131B338}" dt="2021-04-28T16:06:47.492" v="1486" actId="47"/>
        <pc:sldMkLst>
          <pc:docMk/>
          <pc:sldMk cId="2528402452" sldId="292"/>
        </pc:sldMkLst>
      </pc:sldChg>
      <pc:sldChg chg="del">
        <pc:chgData name="Nelson, A.D. (ITC)" userId="8c3bbbfd-8b33-433e-9e71-44d1c0c1ea42" providerId="ADAL" clId="{BA457716-04CE-456D-9EFF-CC070131B338}" dt="2021-04-28T16:06:47.492" v="1486" actId="47"/>
        <pc:sldMkLst>
          <pc:docMk/>
          <pc:sldMk cId="3353899675" sldId="293"/>
        </pc:sldMkLst>
      </pc:sldChg>
      <pc:sldChg chg="del">
        <pc:chgData name="Nelson, A.D. (ITC)" userId="8c3bbbfd-8b33-433e-9e71-44d1c0c1ea42" providerId="ADAL" clId="{BA457716-04CE-456D-9EFF-CC070131B338}" dt="2021-04-28T16:06:47.492" v="1486" actId="47"/>
        <pc:sldMkLst>
          <pc:docMk/>
          <pc:sldMk cId="3096642179" sldId="294"/>
        </pc:sldMkLst>
      </pc:sldChg>
      <pc:sldChg chg="del">
        <pc:chgData name="Nelson, A.D. (ITC)" userId="8c3bbbfd-8b33-433e-9e71-44d1c0c1ea42" providerId="ADAL" clId="{BA457716-04CE-456D-9EFF-CC070131B338}" dt="2021-04-28T16:06:47.492" v="1486" actId="47"/>
        <pc:sldMkLst>
          <pc:docMk/>
          <pc:sldMk cId="2393482564" sldId="295"/>
        </pc:sldMkLst>
      </pc:sldChg>
      <pc:sldChg chg="del">
        <pc:chgData name="Nelson, A.D. (ITC)" userId="8c3bbbfd-8b33-433e-9e71-44d1c0c1ea42" providerId="ADAL" clId="{BA457716-04CE-456D-9EFF-CC070131B338}" dt="2021-04-28T16:06:47.492" v="1486" actId="47"/>
        <pc:sldMkLst>
          <pc:docMk/>
          <pc:sldMk cId="3095955104" sldId="296"/>
        </pc:sldMkLst>
      </pc:sldChg>
      <pc:sldChg chg="del">
        <pc:chgData name="Nelson, A.D. (ITC)" userId="8c3bbbfd-8b33-433e-9e71-44d1c0c1ea42" providerId="ADAL" clId="{BA457716-04CE-456D-9EFF-CC070131B338}" dt="2021-04-28T16:06:47.492" v="1486" actId="47"/>
        <pc:sldMkLst>
          <pc:docMk/>
          <pc:sldMk cId="289443503" sldId="297"/>
        </pc:sldMkLst>
      </pc:sldChg>
      <pc:sldChg chg="del">
        <pc:chgData name="Nelson, A.D. (ITC)" userId="8c3bbbfd-8b33-433e-9e71-44d1c0c1ea42" providerId="ADAL" clId="{BA457716-04CE-456D-9EFF-CC070131B338}" dt="2021-04-28T16:06:47.492" v="1486" actId="47"/>
        <pc:sldMkLst>
          <pc:docMk/>
          <pc:sldMk cId="1556322786" sldId="298"/>
        </pc:sldMkLst>
      </pc:sldChg>
      <pc:sldChg chg="del">
        <pc:chgData name="Nelson, A.D. (ITC)" userId="8c3bbbfd-8b33-433e-9e71-44d1c0c1ea42" providerId="ADAL" clId="{BA457716-04CE-456D-9EFF-CC070131B338}" dt="2021-04-28T16:06:47.492" v="1486" actId="47"/>
        <pc:sldMkLst>
          <pc:docMk/>
          <pc:sldMk cId="100991389" sldId="299"/>
        </pc:sldMkLst>
      </pc:sldChg>
      <pc:sldChg chg="del">
        <pc:chgData name="Nelson, A.D. (ITC)" userId="8c3bbbfd-8b33-433e-9e71-44d1c0c1ea42" providerId="ADAL" clId="{BA457716-04CE-456D-9EFF-CC070131B338}" dt="2021-04-28T16:06:47.492" v="1486" actId="47"/>
        <pc:sldMkLst>
          <pc:docMk/>
          <pc:sldMk cId="4231499565" sldId="300"/>
        </pc:sldMkLst>
      </pc:sldChg>
      <pc:sldMasterChg chg="delSldLayout">
        <pc:chgData name="Nelson, A.D. (ITC)" userId="8c3bbbfd-8b33-433e-9e71-44d1c0c1ea42" providerId="ADAL" clId="{BA457716-04CE-456D-9EFF-CC070131B338}" dt="2021-04-28T16:06:47.492" v="1486" actId="47"/>
        <pc:sldMasterMkLst>
          <pc:docMk/>
          <pc:sldMasterMk cId="0" sldId="2147483648"/>
        </pc:sldMasterMkLst>
        <pc:sldLayoutChg chg="del">
          <pc:chgData name="Nelson, A.D. (ITC)" userId="8c3bbbfd-8b33-433e-9e71-44d1c0c1ea42" providerId="ADAL" clId="{BA457716-04CE-456D-9EFF-CC070131B338}" dt="2021-04-28T16:06:47.492" v="1486" actId="47"/>
          <pc:sldLayoutMkLst>
            <pc:docMk/>
            <pc:sldMasterMk cId="0" sldId="2147483648"/>
            <pc:sldLayoutMk cId="655875730" sldId="2147483695"/>
          </pc:sldLayoutMkLst>
        </pc:sldLayoutChg>
        <pc:sldLayoutChg chg="del">
          <pc:chgData name="Nelson, A.D. (ITC)" userId="8c3bbbfd-8b33-433e-9e71-44d1c0c1ea42" providerId="ADAL" clId="{BA457716-04CE-456D-9EFF-CC070131B338}" dt="2021-04-28T16:06:47.492" v="1486" actId="47"/>
          <pc:sldLayoutMkLst>
            <pc:docMk/>
            <pc:sldMasterMk cId="0" sldId="2147483648"/>
            <pc:sldLayoutMk cId="2866461186" sldId="2147483696"/>
          </pc:sldLayoutMkLst>
        </pc:sldLayoutChg>
        <pc:sldLayoutChg chg="del">
          <pc:chgData name="Nelson, A.D. (ITC)" userId="8c3bbbfd-8b33-433e-9e71-44d1c0c1ea42" providerId="ADAL" clId="{BA457716-04CE-456D-9EFF-CC070131B338}" dt="2021-04-28T16:06:47.492" v="1486" actId="47"/>
          <pc:sldLayoutMkLst>
            <pc:docMk/>
            <pc:sldMasterMk cId="0" sldId="2147483648"/>
            <pc:sldLayoutMk cId="1918014267" sldId="2147483697"/>
          </pc:sldLayoutMkLst>
        </pc:sldLayoutChg>
      </pc:sldMasterChg>
      <pc:sldMasterChg chg="replId modSldLayout">
        <pc:chgData name="Nelson, A.D. (ITC)" userId="8c3bbbfd-8b33-433e-9e71-44d1c0c1ea42" providerId="ADAL" clId="{BA457716-04CE-456D-9EFF-CC070131B338}" dt="2021-04-27T14:33:07.013" v="26" actId="27028"/>
        <pc:sldMasterMkLst>
          <pc:docMk/>
          <pc:sldMasterMk cId="966627409" sldId="2147483679"/>
        </pc:sldMasterMkLst>
        <pc:sldLayoutChg chg="replId">
          <pc:chgData name="Nelson, A.D. (ITC)" userId="8c3bbbfd-8b33-433e-9e71-44d1c0c1ea42" providerId="ADAL" clId="{BA457716-04CE-456D-9EFF-CC070131B338}" dt="2021-04-27T14:33:04.639" v="20" actId="27028"/>
          <pc:sldLayoutMkLst>
            <pc:docMk/>
            <pc:sldMasterMk cId="966627409" sldId="2147483679"/>
            <pc:sldLayoutMk cId="1836590237" sldId="2147483678"/>
          </pc:sldLayoutMkLst>
        </pc:sldLayoutChg>
      </pc:sldMasterChg>
      <pc:sldMasterChg chg="add addSldLayout">
        <pc:chgData name="Nelson, A.D. (ITC)" userId="8c3bbbfd-8b33-433e-9e71-44d1c0c1ea42" providerId="ADAL" clId="{BA457716-04CE-456D-9EFF-CC070131B338}" dt="2021-04-27T14:33:07.013" v="26" actId="27028"/>
        <pc:sldMasterMkLst>
          <pc:docMk/>
          <pc:sldMasterMk cId="1848765530" sldId="2147483680"/>
        </pc:sldMasterMkLst>
        <pc:sldLayoutChg chg="add">
          <pc:chgData name="Nelson, A.D. (ITC)" userId="8c3bbbfd-8b33-433e-9e71-44d1c0c1ea42" providerId="ADAL" clId="{BA457716-04CE-456D-9EFF-CC070131B338}" dt="2021-04-27T14:33:05.264" v="22" actId="27028"/>
          <pc:sldLayoutMkLst>
            <pc:docMk/>
            <pc:sldMasterMk cId="1848765530" sldId="2147483680"/>
            <pc:sldLayoutMk cId="1781168112" sldId="2147483655"/>
          </pc:sldLayoutMkLst>
        </pc:sldLayoutChg>
        <pc:sldLayoutChg chg="add">
          <pc:chgData name="Nelson, A.D. (ITC)" userId="8c3bbbfd-8b33-433e-9e71-44d1c0c1ea42" providerId="ADAL" clId="{BA457716-04CE-456D-9EFF-CC070131B338}" dt="2021-04-27T14:33:07.013" v="26" actId="27028"/>
          <pc:sldLayoutMkLst>
            <pc:docMk/>
            <pc:sldMasterMk cId="1848765530" sldId="2147483680"/>
            <pc:sldLayoutMk cId="0" sldId="2147483660"/>
          </pc:sldLayoutMkLst>
        </pc:sldLayoutChg>
        <pc:sldLayoutChg chg="add">
          <pc:chgData name="Nelson, A.D. (ITC)" userId="8c3bbbfd-8b33-433e-9e71-44d1c0c1ea42" providerId="ADAL" clId="{BA457716-04CE-456D-9EFF-CC070131B338}" dt="2021-04-27T14:33:04.639" v="20" actId="27028"/>
          <pc:sldLayoutMkLst>
            <pc:docMk/>
            <pc:sldMasterMk cId="1848765530" sldId="2147483680"/>
            <pc:sldLayoutMk cId="0" sldId="2147483661"/>
          </pc:sldLayoutMkLst>
        </pc:sldLayoutChg>
        <pc:sldLayoutChg chg="add">
          <pc:chgData name="Nelson, A.D. (ITC)" userId="8c3bbbfd-8b33-433e-9e71-44d1c0c1ea42" providerId="ADAL" clId="{BA457716-04CE-456D-9EFF-CC070131B338}" dt="2021-04-27T14:33:06.438" v="24" actId="27028"/>
          <pc:sldLayoutMkLst>
            <pc:docMk/>
            <pc:sldMasterMk cId="1848765530" sldId="2147483680"/>
            <pc:sldLayoutMk cId="1313247354" sldId="2147483683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B1FB8F-A1C6-4DCE-9FFF-FE96B353E37A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1EC9C3A-1719-4F78-91D1-89D3D261F257}">
      <dgm:prSet phldrT="[Text]"/>
      <dgm:spPr/>
      <dgm:t>
        <a:bodyPr/>
        <a:lstStyle/>
        <a:p>
          <a:r>
            <a:rPr lang="en-US" dirty="0"/>
            <a:t>Introduction to Scientific Programming</a:t>
          </a:r>
        </a:p>
      </dgm:t>
    </dgm:pt>
    <dgm:pt modelId="{16AE15BF-CBBA-42DD-8BC6-8B9833948664}" type="parTrans" cxnId="{A5417106-A500-40E3-9F11-0D8BF2B76032}">
      <dgm:prSet/>
      <dgm:spPr/>
      <dgm:t>
        <a:bodyPr/>
        <a:lstStyle/>
        <a:p>
          <a:endParaRPr lang="en-US"/>
        </a:p>
      </dgm:t>
    </dgm:pt>
    <dgm:pt modelId="{56CE3052-7961-471B-AE2B-E516E93F282C}" type="sibTrans" cxnId="{A5417106-A500-40E3-9F11-0D8BF2B76032}">
      <dgm:prSet/>
      <dgm:spPr/>
      <dgm:t>
        <a:bodyPr/>
        <a:lstStyle/>
        <a:p>
          <a:endParaRPr lang="en-US"/>
        </a:p>
      </dgm:t>
    </dgm:pt>
    <dgm:pt modelId="{1BE93AB2-7323-4851-8AB3-728C3859CE96}">
      <dgm:prSet phldrT="[Text]"/>
      <dgm:spPr/>
      <dgm:t>
        <a:bodyPr/>
        <a:lstStyle/>
        <a:p>
          <a:r>
            <a: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</a:rPr>
            <a:t>An introductory course</a:t>
          </a:r>
          <a:endParaRPr lang="en-US" dirty="0"/>
        </a:p>
      </dgm:t>
    </dgm:pt>
    <dgm:pt modelId="{26574D94-82D2-4BE7-A0BF-BE1EE8CFEA67}" type="parTrans" cxnId="{C692E5F8-F1EF-4882-A6E5-9D97E4001FB2}">
      <dgm:prSet/>
      <dgm:spPr/>
      <dgm:t>
        <a:bodyPr/>
        <a:lstStyle/>
        <a:p>
          <a:endParaRPr lang="en-US"/>
        </a:p>
      </dgm:t>
    </dgm:pt>
    <dgm:pt modelId="{7AFE90D1-C645-4623-BD3D-1DAED65701F1}" type="sibTrans" cxnId="{C692E5F8-F1EF-4882-A6E5-9D97E4001FB2}">
      <dgm:prSet/>
      <dgm:spPr/>
      <dgm:t>
        <a:bodyPr/>
        <a:lstStyle/>
        <a:p>
          <a:endParaRPr lang="en-US"/>
        </a:p>
      </dgm:t>
    </dgm:pt>
    <dgm:pt modelId="{50B72929-765D-4C1A-ABEF-121D490526F0}">
      <dgm:prSet phldrT="[Text]"/>
      <dgm:spPr/>
      <dgm:t>
        <a:bodyPr/>
        <a:lstStyle/>
        <a:p>
          <a:r>
            <a:rPr lang="en-US">
              <a:effectLst/>
              <a:latin typeface="Calibri" panose="020F0502020204030204" pitchFamily="34" charset="0"/>
              <a:ea typeface="Times New Roman" panose="02020603050405020304" pitchFamily="18" charset="0"/>
            </a:rPr>
            <a:t>Basic scientific programming concepts</a:t>
          </a:r>
          <a:endParaRPr lang="en-US" dirty="0"/>
        </a:p>
      </dgm:t>
    </dgm:pt>
    <dgm:pt modelId="{945800BF-643B-4E25-A911-FE10E165475E}" type="parTrans" cxnId="{9CA343C3-1172-42F3-9229-5784DB7EA2DF}">
      <dgm:prSet/>
      <dgm:spPr/>
      <dgm:t>
        <a:bodyPr/>
        <a:lstStyle/>
        <a:p>
          <a:endParaRPr lang="en-US"/>
        </a:p>
      </dgm:t>
    </dgm:pt>
    <dgm:pt modelId="{64A6B4AB-DCF1-48E3-A81D-6AB54E27CEFF}" type="sibTrans" cxnId="{9CA343C3-1172-42F3-9229-5784DB7EA2DF}">
      <dgm:prSet/>
      <dgm:spPr/>
      <dgm:t>
        <a:bodyPr/>
        <a:lstStyle/>
        <a:p>
          <a:endParaRPr lang="en-US"/>
        </a:p>
      </dgm:t>
    </dgm:pt>
    <dgm:pt modelId="{086CB594-8282-4049-8430-3B42946895EA}">
      <dgm:prSet phldrT="[Text]"/>
      <dgm:spPr/>
      <dgm:t>
        <a:bodyPr/>
        <a:lstStyle/>
        <a:p>
          <a:r>
            <a:rPr lang="en-US">
              <a:effectLst/>
              <a:latin typeface="Calibri" panose="020F0502020204030204" pitchFamily="34" charset="0"/>
              <a:ea typeface="Times New Roman" panose="02020603050405020304" pitchFamily="18" charset="0"/>
            </a:rPr>
            <a:t>Python</a:t>
          </a:r>
          <a:endParaRPr lang="en-US" dirty="0"/>
        </a:p>
      </dgm:t>
    </dgm:pt>
    <dgm:pt modelId="{BDF42B32-A588-4B8B-9304-A0006791EB5E}" type="parTrans" cxnId="{DF7B38D2-E34F-476B-BE9F-4157E5694C1F}">
      <dgm:prSet/>
      <dgm:spPr/>
      <dgm:t>
        <a:bodyPr/>
        <a:lstStyle/>
        <a:p>
          <a:endParaRPr lang="en-US"/>
        </a:p>
      </dgm:t>
    </dgm:pt>
    <dgm:pt modelId="{DBE2BAFC-E3BB-4BC0-88F5-F254FF4CE002}" type="sibTrans" cxnId="{DF7B38D2-E34F-476B-BE9F-4157E5694C1F}">
      <dgm:prSet/>
      <dgm:spPr/>
      <dgm:t>
        <a:bodyPr/>
        <a:lstStyle/>
        <a:p>
          <a:endParaRPr lang="en-US"/>
        </a:p>
      </dgm:t>
    </dgm:pt>
    <dgm:pt modelId="{2F13F7C6-3DAA-4A00-9C33-EB19079169AD}">
      <dgm:prSet phldrT="[Text]"/>
      <dgm:spPr/>
      <dgm:t>
        <a:bodyPr/>
        <a:lstStyle/>
        <a:p>
          <a:r>
            <a:rPr lang="en-US">
              <a:effectLst/>
              <a:latin typeface="Calibri" panose="020F0502020204030204" pitchFamily="34" charset="0"/>
              <a:ea typeface="Times New Roman" panose="02020603050405020304" pitchFamily="18" charset="0"/>
            </a:rPr>
            <a:t>Spatial data analytics.</a:t>
          </a:r>
          <a:endParaRPr lang="en-US" dirty="0"/>
        </a:p>
      </dgm:t>
    </dgm:pt>
    <dgm:pt modelId="{80B2AF8A-3959-40A8-93C7-87EE2B13F773}" type="parTrans" cxnId="{BE8E420F-7140-4DD1-8D29-8C11F1E73998}">
      <dgm:prSet/>
      <dgm:spPr/>
      <dgm:t>
        <a:bodyPr/>
        <a:lstStyle/>
        <a:p>
          <a:endParaRPr lang="en-US"/>
        </a:p>
      </dgm:t>
    </dgm:pt>
    <dgm:pt modelId="{E3E6AB92-EDB9-4DA3-AA4A-EE365E79C8B5}" type="sibTrans" cxnId="{BE8E420F-7140-4DD1-8D29-8C11F1E73998}">
      <dgm:prSet/>
      <dgm:spPr/>
      <dgm:t>
        <a:bodyPr/>
        <a:lstStyle/>
        <a:p>
          <a:endParaRPr lang="en-US"/>
        </a:p>
      </dgm:t>
    </dgm:pt>
    <dgm:pt modelId="{6170749C-A571-4344-AC46-C666D75E7D07}" type="pres">
      <dgm:prSet presAssocID="{90B1FB8F-A1C6-4DCE-9FFF-FE96B353E37A}" presName="linear" presStyleCnt="0">
        <dgm:presLayoutVars>
          <dgm:animLvl val="lvl"/>
          <dgm:resizeHandles val="exact"/>
        </dgm:presLayoutVars>
      </dgm:prSet>
      <dgm:spPr/>
    </dgm:pt>
    <dgm:pt modelId="{EC3B2AD8-74BC-4562-9312-2AC28C0CB945}" type="pres">
      <dgm:prSet presAssocID="{11EC9C3A-1719-4F78-91D1-89D3D261F257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717AA4D9-500A-41D9-BC53-1DBC270735A2}" type="pres">
      <dgm:prSet presAssocID="{11EC9C3A-1719-4F78-91D1-89D3D261F257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A5417106-A500-40E3-9F11-0D8BF2B76032}" srcId="{90B1FB8F-A1C6-4DCE-9FFF-FE96B353E37A}" destId="{11EC9C3A-1719-4F78-91D1-89D3D261F257}" srcOrd="0" destOrd="0" parTransId="{16AE15BF-CBBA-42DD-8BC6-8B9833948664}" sibTransId="{56CE3052-7961-471B-AE2B-E516E93F282C}"/>
    <dgm:cxn modelId="{BE8E420F-7140-4DD1-8D29-8C11F1E73998}" srcId="{11EC9C3A-1719-4F78-91D1-89D3D261F257}" destId="{2F13F7C6-3DAA-4A00-9C33-EB19079169AD}" srcOrd="3" destOrd="0" parTransId="{80B2AF8A-3959-40A8-93C7-87EE2B13F773}" sibTransId="{E3E6AB92-EDB9-4DA3-AA4A-EE365E79C8B5}"/>
    <dgm:cxn modelId="{107CA354-C190-4791-9819-CCA91D730AAB}" type="presOf" srcId="{086CB594-8282-4049-8430-3B42946895EA}" destId="{717AA4D9-500A-41D9-BC53-1DBC270735A2}" srcOrd="0" destOrd="2" presId="urn:microsoft.com/office/officeart/2005/8/layout/vList2"/>
    <dgm:cxn modelId="{6740C280-944B-4494-86CA-BF51A46CFA66}" type="presOf" srcId="{11EC9C3A-1719-4F78-91D1-89D3D261F257}" destId="{EC3B2AD8-74BC-4562-9312-2AC28C0CB945}" srcOrd="0" destOrd="0" presId="urn:microsoft.com/office/officeart/2005/8/layout/vList2"/>
    <dgm:cxn modelId="{65CAD88D-7C1E-4306-B752-BBF95EE69634}" type="presOf" srcId="{50B72929-765D-4C1A-ABEF-121D490526F0}" destId="{717AA4D9-500A-41D9-BC53-1DBC270735A2}" srcOrd="0" destOrd="1" presId="urn:microsoft.com/office/officeart/2005/8/layout/vList2"/>
    <dgm:cxn modelId="{71FE108E-B61F-4CAD-A431-54384777FE53}" type="presOf" srcId="{2F13F7C6-3DAA-4A00-9C33-EB19079169AD}" destId="{717AA4D9-500A-41D9-BC53-1DBC270735A2}" srcOrd="0" destOrd="3" presId="urn:microsoft.com/office/officeart/2005/8/layout/vList2"/>
    <dgm:cxn modelId="{251F8E93-190B-4D09-9460-7AD3192DFC23}" type="presOf" srcId="{1BE93AB2-7323-4851-8AB3-728C3859CE96}" destId="{717AA4D9-500A-41D9-BC53-1DBC270735A2}" srcOrd="0" destOrd="0" presId="urn:microsoft.com/office/officeart/2005/8/layout/vList2"/>
    <dgm:cxn modelId="{9CA343C3-1172-42F3-9229-5784DB7EA2DF}" srcId="{11EC9C3A-1719-4F78-91D1-89D3D261F257}" destId="{50B72929-765D-4C1A-ABEF-121D490526F0}" srcOrd="1" destOrd="0" parTransId="{945800BF-643B-4E25-A911-FE10E165475E}" sibTransId="{64A6B4AB-DCF1-48E3-A81D-6AB54E27CEFF}"/>
    <dgm:cxn modelId="{DF7B38D2-E34F-476B-BE9F-4157E5694C1F}" srcId="{11EC9C3A-1719-4F78-91D1-89D3D261F257}" destId="{086CB594-8282-4049-8430-3B42946895EA}" srcOrd="2" destOrd="0" parTransId="{BDF42B32-A588-4B8B-9304-A0006791EB5E}" sibTransId="{DBE2BAFC-E3BB-4BC0-88F5-F254FF4CE002}"/>
    <dgm:cxn modelId="{CDD9B0D9-E78F-4D28-AA63-AFCF5C29768E}" type="presOf" srcId="{90B1FB8F-A1C6-4DCE-9FFF-FE96B353E37A}" destId="{6170749C-A571-4344-AC46-C666D75E7D07}" srcOrd="0" destOrd="0" presId="urn:microsoft.com/office/officeart/2005/8/layout/vList2"/>
    <dgm:cxn modelId="{C692E5F8-F1EF-4882-A6E5-9D97E4001FB2}" srcId="{11EC9C3A-1719-4F78-91D1-89D3D261F257}" destId="{1BE93AB2-7323-4851-8AB3-728C3859CE96}" srcOrd="0" destOrd="0" parTransId="{26574D94-82D2-4BE7-A0BF-BE1EE8CFEA67}" sibTransId="{7AFE90D1-C645-4623-BD3D-1DAED65701F1}"/>
    <dgm:cxn modelId="{F76A0622-7C5D-4CA2-8C4B-69EF8D8E3A3B}" type="presParOf" srcId="{6170749C-A571-4344-AC46-C666D75E7D07}" destId="{EC3B2AD8-74BC-4562-9312-2AC28C0CB945}" srcOrd="0" destOrd="0" presId="urn:microsoft.com/office/officeart/2005/8/layout/vList2"/>
    <dgm:cxn modelId="{95DD4510-B8BB-48BD-A5F6-713079AA85A1}" type="presParOf" srcId="{6170749C-A571-4344-AC46-C666D75E7D07}" destId="{717AA4D9-500A-41D9-BC53-1DBC270735A2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A8F74E-D210-42BD-A50F-FC258063862A}" type="doc">
      <dgm:prSet loTypeId="urn:microsoft.com/office/officeart/2011/layout/HexagonRadial" loCatId="cycle" qsTypeId="urn:microsoft.com/office/officeart/2005/8/quickstyle/simple1" qsCatId="simple" csTypeId="urn:microsoft.com/office/officeart/2005/8/colors/colorful1" csCatId="colorful" phldr="1"/>
      <dgm:spPr/>
    </dgm:pt>
    <dgm:pt modelId="{307089B7-E165-4736-AA5F-EDEEA20963AB}">
      <dgm:prSet phldrT="[Text]"/>
      <dgm:spPr/>
      <dgm:t>
        <a:bodyPr/>
        <a:lstStyle/>
        <a:p>
          <a:r>
            <a:rPr lang="en-US" dirty="0"/>
            <a:t>Python basics</a:t>
          </a:r>
        </a:p>
      </dgm:t>
    </dgm:pt>
    <dgm:pt modelId="{A9429C98-33CF-4C4E-86FB-D1597DC77F4F}" type="parTrans" cxnId="{C2302B0B-3B82-4A1B-8C2D-9F3C3B297EB0}">
      <dgm:prSet/>
      <dgm:spPr/>
      <dgm:t>
        <a:bodyPr/>
        <a:lstStyle/>
        <a:p>
          <a:endParaRPr lang="en-US"/>
        </a:p>
      </dgm:t>
    </dgm:pt>
    <dgm:pt modelId="{1BC7EE6D-668E-4662-A8AB-171EE775468B}" type="sibTrans" cxnId="{C2302B0B-3B82-4A1B-8C2D-9F3C3B297EB0}">
      <dgm:prSet/>
      <dgm:spPr/>
      <dgm:t>
        <a:bodyPr/>
        <a:lstStyle/>
        <a:p>
          <a:endParaRPr lang="en-US"/>
        </a:p>
      </dgm:t>
    </dgm:pt>
    <dgm:pt modelId="{F2080EC1-B0BF-4F9C-8831-9C025325971A}">
      <dgm:prSet phldrT="[Text]"/>
      <dgm:spPr/>
      <dgm:t>
        <a:bodyPr/>
        <a:lstStyle/>
        <a:p>
          <a:r>
            <a:rPr lang="en-US" dirty="0"/>
            <a:t>Scientific Libraries</a:t>
          </a:r>
        </a:p>
      </dgm:t>
    </dgm:pt>
    <dgm:pt modelId="{89F6E411-6565-451E-91F1-EA942F2241D5}" type="parTrans" cxnId="{BCC46E04-201F-4891-A232-99FC69B98159}">
      <dgm:prSet/>
      <dgm:spPr/>
      <dgm:t>
        <a:bodyPr/>
        <a:lstStyle/>
        <a:p>
          <a:endParaRPr lang="en-US"/>
        </a:p>
      </dgm:t>
    </dgm:pt>
    <dgm:pt modelId="{D353C54B-0D60-4D8E-B05B-6557202A3376}" type="sibTrans" cxnId="{BCC46E04-201F-4891-A232-99FC69B98159}">
      <dgm:prSet/>
      <dgm:spPr/>
      <dgm:t>
        <a:bodyPr/>
        <a:lstStyle/>
        <a:p>
          <a:endParaRPr lang="en-US"/>
        </a:p>
      </dgm:t>
    </dgm:pt>
    <dgm:pt modelId="{F3EE7623-70EC-48B6-8943-D19708077A8C}">
      <dgm:prSet phldrT="[Text]"/>
      <dgm:spPr/>
      <dgm:t>
        <a:bodyPr/>
        <a:lstStyle/>
        <a:p>
          <a:r>
            <a:rPr lang="en-US" dirty="0"/>
            <a:t>Modules</a:t>
          </a:r>
        </a:p>
      </dgm:t>
    </dgm:pt>
    <dgm:pt modelId="{96E5836D-BC32-4E64-874B-28B86A5E4CBB}" type="parTrans" cxnId="{985EBE84-2BDD-4465-8B1F-02561FE96F16}">
      <dgm:prSet/>
      <dgm:spPr/>
      <dgm:t>
        <a:bodyPr/>
        <a:lstStyle/>
        <a:p>
          <a:endParaRPr lang="en-US"/>
        </a:p>
      </dgm:t>
    </dgm:pt>
    <dgm:pt modelId="{D522CE95-7EBB-4FC0-B1F1-BE78E57F7723}" type="sibTrans" cxnId="{985EBE84-2BDD-4465-8B1F-02561FE96F16}">
      <dgm:prSet/>
      <dgm:spPr/>
      <dgm:t>
        <a:bodyPr/>
        <a:lstStyle/>
        <a:p>
          <a:endParaRPr lang="en-US"/>
        </a:p>
      </dgm:t>
    </dgm:pt>
    <dgm:pt modelId="{774E3E1D-5DFE-4478-8B2E-AA0834C1CFCA}">
      <dgm:prSet phldrT="[Text]"/>
      <dgm:spPr/>
      <dgm:t>
        <a:bodyPr/>
        <a:lstStyle/>
        <a:p>
          <a:r>
            <a:rPr lang="en-US" dirty="0"/>
            <a:t>Algorithmics</a:t>
          </a:r>
        </a:p>
      </dgm:t>
    </dgm:pt>
    <dgm:pt modelId="{2DFC0909-F239-4519-AB2D-B762DFBCF4DE}" type="parTrans" cxnId="{8B6DE9CE-64C4-4791-98EB-4FCCD6CB0B8D}">
      <dgm:prSet/>
      <dgm:spPr/>
      <dgm:t>
        <a:bodyPr/>
        <a:lstStyle/>
        <a:p>
          <a:endParaRPr lang="en-US"/>
        </a:p>
      </dgm:t>
    </dgm:pt>
    <dgm:pt modelId="{5620E68C-44E1-4E29-B608-73A0F62114F8}" type="sibTrans" cxnId="{8B6DE9CE-64C4-4791-98EB-4FCCD6CB0B8D}">
      <dgm:prSet/>
      <dgm:spPr/>
      <dgm:t>
        <a:bodyPr/>
        <a:lstStyle/>
        <a:p>
          <a:endParaRPr lang="en-US"/>
        </a:p>
      </dgm:t>
    </dgm:pt>
    <dgm:pt modelId="{A47F5CD9-9665-4EE6-BEE4-71032C0752CE}">
      <dgm:prSet phldrT="[Text]"/>
      <dgm:spPr/>
      <dgm:t>
        <a:bodyPr/>
        <a:lstStyle/>
        <a:p>
          <a:r>
            <a:rPr lang="en-US"/>
            <a:t>Geoprocessing</a:t>
          </a:r>
          <a:endParaRPr lang="en-US" dirty="0"/>
        </a:p>
      </dgm:t>
    </dgm:pt>
    <dgm:pt modelId="{25E8357E-7DCB-4989-9435-21188E45BA3E}" type="parTrans" cxnId="{FA10D53E-1DFC-4011-84B6-E93EF6C36CCF}">
      <dgm:prSet/>
      <dgm:spPr/>
      <dgm:t>
        <a:bodyPr/>
        <a:lstStyle/>
        <a:p>
          <a:endParaRPr lang="en-US"/>
        </a:p>
      </dgm:t>
    </dgm:pt>
    <dgm:pt modelId="{D9387F23-E21E-4C02-BE36-D225156F56F6}" type="sibTrans" cxnId="{FA10D53E-1DFC-4011-84B6-E93EF6C36CCF}">
      <dgm:prSet/>
      <dgm:spPr/>
      <dgm:t>
        <a:bodyPr/>
        <a:lstStyle/>
        <a:p>
          <a:endParaRPr lang="en-US"/>
        </a:p>
      </dgm:t>
    </dgm:pt>
    <dgm:pt modelId="{0A08132D-8135-4F9F-BB86-805FB0D3E5FC}" type="pres">
      <dgm:prSet presAssocID="{B9A8F74E-D210-42BD-A50F-FC258063862A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C211728B-7D35-4218-A1B5-A2916DF92D3B}" type="pres">
      <dgm:prSet presAssocID="{F3EE7623-70EC-48B6-8943-D19708077A8C}" presName="Parent" presStyleLbl="node0" presStyleIdx="0" presStyleCnt="1">
        <dgm:presLayoutVars>
          <dgm:chMax val="6"/>
          <dgm:chPref val="6"/>
        </dgm:presLayoutVars>
      </dgm:prSet>
      <dgm:spPr/>
    </dgm:pt>
    <dgm:pt modelId="{546CE8B7-C281-4E40-97EC-773E16B98440}" type="pres">
      <dgm:prSet presAssocID="{307089B7-E165-4736-AA5F-EDEEA20963AB}" presName="Accent1" presStyleCnt="0"/>
      <dgm:spPr/>
    </dgm:pt>
    <dgm:pt modelId="{06444AC6-740F-4257-AFAE-79450EDE9AF7}" type="pres">
      <dgm:prSet presAssocID="{307089B7-E165-4736-AA5F-EDEEA20963AB}" presName="Accent" presStyleLbl="bgShp" presStyleIdx="0" presStyleCnt="4"/>
      <dgm:spPr/>
    </dgm:pt>
    <dgm:pt modelId="{D0685785-F79D-4466-9329-063ABAD2CDB8}" type="pres">
      <dgm:prSet presAssocID="{307089B7-E165-4736-AA5F-EDEEA20963AB}" presName="Chil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67DF8B9C-E4C1-4564-96A7-F8707F6CA348}" type="pres">
      <dgm:prSet presAssocID="{774E3E1D-5DFE-4478-8B2E-AA0834C1CFCA}" presName="Accent2" presStyleCnt="0"/>
      <dgm:spPr/>
    </dgm:pt>
    <dgm:pt modelId="{94412A4D-F831-4826-B263-CECB72CB14C6}" type="pres">
      <dgm:prSet presAssocID="{774E3E1D-5DFE-4478-8B2E-AA0834C1CFCA}" presName="Accent" presStyleLbl="bgShp" presStyleIdx="1" presStyleCnt="4"/>
      <dgm:spPr/>
    </dgm:pt>
    <dgm:pt modelId="{4D384564-3ACA-4C84-9230-20D54ADF1168}" type="pres">
      <dgm:prSet presAssocID="{774E3E1D-5DFE-4478-8B2E-AA0834C1CFCA}" presName="Chil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6ADE1C41-06C7-417D-8992-A4FAF9EC91CB}" type="pres">
      <dgm:prSet presAssocID="{F2080EC1-B0BF-4F9C-8831-9C025325971A}" presName="Accent3" presStyleCnt="0"/>
      <dgm:spPr/>
    </dgm:pt>
    <dgm:pt modelId="{36638CB2-92D9-4905-9D4C-EB424BE52507}" type="pres">
      <dgm:prSet presAssocID="{F2080EC1-B0BF-4F9C-8831-9C025325971A}" presName="Accent" presStyleLbl="bgShp" presStyleIdx="2" presStyleCnt="4"/>
      <dgm:spPr/>
    </dgm:pt>
    <dgm:pt modelId="{AF18B6AA-BCF4-4D03-A36F-677994349704}" type="pres">
      <dgm:prSet presAssocID="{F2080EC1-B0BF-4F9C-8831-9C025325971A}" presName="Chil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C74C9F4-85FD-44E5-AC1C-5FF5B95AB151}" type="pres">
      <dgm:prSet presAssocID="{A47F5CD9-9665-4EE6-BEE4-71032C0752CE}" presName="Accent4" presStyleCnt="0"/>
      <dgm:spPr/>
    </dgm:pt>
    <dgm:pt modelId="{98B7099D-A5DF-45F7-A440-A1EBB28D0BFB}" type="pres">
      <dgm:prSet presAssocID="{A47F5CD9-9665-4EE6-BEE4-71032C0752CE}" presName="Accent" presStyleLbl="bgShp" presStyleIdx="3" presStyleCnt="4"/>
      <dgm:spPr/>
    </dgm:pt>
    <dgm:pt modelId="{1A9B3B62-AD56-4D2F-ADC6-67A8D2A173D5}" type="pres">
      <dgm:prSet presAssocID="{A47F5CD9-9665-4EE6-BEE4-71032C0752CE}" presName="Chil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BCC46E04-201F-4891-A232-99FC69B98159}" srcId="{F3EE7623-70EC-48B6-8943-D19708077A8C}" destId="{F2080EC1-B0BF-4F9C-8831-9C025325971A}" srcOrd="2" destOrd="0" parTransId="{89F6E411-6565-451E-91F1-EA942F2241D5}" sibTransId="{D353C54B-0D60-4D8E-B05B-6557202A3376}"/>
    <dgm:cxn modelId="{AB116306-D4C5-4574-A563-01374D7AB69B}" type="presOf" srcId="{B9A8F74E-D210-42BD-A50F-FC258063862A}" destId="{0A08132D-8135-4F9F-BB86-805FB0D3E5FC}" srcOrd="0" destOrd="0" presId="urn:microsoft.com/office/officeart/2011/layout/HexagonRadial"/>
    <dgm:cxn modelId="{C2302B0B-3B82-4A1B-8C2D-9F3C3B297EB0}" srcId="{F3EE7623-70EC-48B6-8943-D19708077A8C}" destId="{307089B7-E165-4736-AA5F-EDEEA20963AB}" srcOrd="0" destOrd="0" parTransId="{A9429C98-33CF-4C4E-86FB-D1597DC77F4F}" sibTransId="{1BC7EE6D-668E-4662-A8AB-171EE775468B}"/>
    <dgm:cxn modelId="{8F318132-B35A-4472-9ADF-E5BD31ECD73D}" type="presOf" srcId="{F3EE7623-70EC-48B6-8943-D19708077A8C}" destId="{C211728B-7D35-4218-A1B5-A2916DF92D3B}" srcOrd="0" destOrd="0" presId="urn:microsoft.com/office/officeart/2011/layout/HexagonRadial"/>
    <dgm:cxn modelId="{FA10D53E-1DFC-4011-84B6-E93EF6C36CCF}" srcId="{F3EE7623-70EC-48B6-8943-D19708077A8C}" destId="{A47F5CD9-9665-4EE6-BEE4-71032C0752CE}" srcOrd="3" destOrd="0" parTransId="{25E8357E-7DCB-4989-9435-21188E45BA3E}" sibTransId="{D9387F23-E21E-4C02-BE36-D225156F56F6}"/>
    <dgm:cxn modelId="{985EBE84-2BDD-4465-8B1F-02561FE96F16}" srcId="{B9A8F74E-D210-42BD-A50F-FC258063862A}" destId="{F3EE7623-70EC-48B6-8943-D19708077A8C}" srcOrd="0" destOrd="0" parTransId="{96E5836D-BC32-4E64-874B-28B86A5E4CBB}" sibTransId="{D522CE95-7EBB-4FC0-B1F1-BE78E57F7723}"/>
    <dgm:cxn modelId="{03D22AC8-AC6D-4B34-94F3-E3DBE1E333EB}" type="presOf" srcId="{F2080EC1-B0BF-4F9C-8831-9C025325971A}" destId="{AF18B6AA-BCF4-4D03-A36F-677994349704}" srcOrd="0" destOrd="0" presId="urn:microsoft.com/office/officeart/2011/layout/HexagonRadial"/>
    <dgm:cxn modelId="{EAA559CA-459F-4974-9F92-C58B2DE4106B}" type="presOf" srcId="{774E3E1D-5DFE-4478-8B2E-AA0834C1CFCA}" destId="{4D384564-3ACA-4C84-9230-20D54ADF1168}" srcOrd="0" destOrd="0" presId="urn:microsoft.com/office/officeart/2011/layout/HexagonRadial"/>
    <dgm:cxn modelId="{8B6DE9CE-64C4-4791-98EB-4FCCD6CB0B8D}" srcId="{F3EE7623-70EC-48B6-8943-D19708077A8C}" destId="{774E3E1D-5DFE-4478-8B2E-AA0834C1CFCA}" srcOrd="1" destOrd="0" parTransId="{2DFC0909-F239-4519-AB2D-B762DFBCF4DE}" sibTransId="{5620E68C-44E1-4E29-B608-73A0F62114F8}"/>
    <dgm:cxn modelId="{25F409D0-5BE9-4D21-857F-E7B724761450}" type="presOf" srcId="{A47F5CD9-9665-4EE6-BEE4-71032C0752CE}" destId="{1A9B3B62-AD56-4D2F-ADC6-67A8D2A173D5}" srcOrd="0" destOrd="0" presId="urn:microsoft.com/office/officeart/2011/layout/HexagonRadial"/>
    <dgm:cxn modelId="{0DA5C5D0-255E-488C-811F-29B1CDF68455}" type="presOf" srcId="{307089B7-E165-4736-AA5F-EDEEA20963AB}" destId="{D0685785-F79D-4466-9329-063ABAD2CDB8}" srcOrd="0" destOrd="0" presId="urn:microsoft.com/office/officeart/2011/layout/HexagonRadial"/>
    <dgm:cxn modelId="{1371F854-9CC9-4101-B2D0-1655EBA4DE11}" type="presParOf" srcId="{0A08132D-8135-4F9F-BB86-805FB0D3E5FC}" destId="{C211728B-7D35-4218-A1B5-A2916DF92D3B}" srcOrd="0" destOrd="0" presId="urn:microsoft.com/office/officeart/2011/layout/HexagonRadial"/>
    <dgm:cxn modelId="{5ADF934D-4A80-42E1-A1A4-C5A791F3FF41}" type="presParOf" srcId="{0A08132D-8135-4F9F-BB86-805FB0D3E5FC}" destId="{546CE8B7-C281-4E40-97EC-773E16B98440}" srcOrd="1" destOrd="0" presId="urn:microsoft.com/office/officeart/2011/layout/HexagonRadial"/>
    <dgm:cxn modelId="{9ACD5D0F-F44E-42C5-9ADF-27EE763129AF}" type="presParOf" srcId="{546CE8B7-C281-4E40-97EC-773E16B98440}" destId="{06444AC6-740F-4257-AFAE-79450EDE9AF7}" srcOrd="0" destOrd="0" presId="urn:microsoft.com/office/officeart/2011/layout/HexagonRadial"/>
    <dgm:cxn modelId="{09BC801C-62E9-4A01-A091-657BF9476EE4}" type="presParOf" srcId="{0A08132D-8135-4F9F-BB86-805FB0D3E5FC}" destId="{D0685785-F79D-4466-9329-063ABAD2CDB8}" srcOrd="2" destOrd="0" presId="urn:microsoft.com/office/officeart/2011/layout/HexagonRadial"/>
    <dgm:cxn modelId="{C5B6060F-C84E-4981-ABCA-1997A11AFB74}" type="presParOf" srcId="{0A08132D-8135-4F9F-BB86-805FB0D3E5FC}" destId="{67DF8B9C-E4C1-4564-96A7-F8707F6CA348}" srcOrd="3" destOrd="0" presId="urn:microsoft.com/office/officeart/2011/layout/HexagonRadial"/>
    <dgm:cxn modelId="{26980D07-A117-4C4C-9ECD-7A918E215197}" type="presParOf" srcId="{67DF8B9C-E4C1-4564-96A7-F8707F6CA348}" destId="{94412A4D-F831-4826-B263-CECB72CB14C6}" srcOrd="0" destOrd="0" presId="urn:microsoft.com/office/officeart/2011/layout/HexagonRadial"/>
    <dgm:cxn modelId="{D8D086B6-376B-4739-8485-670753B8EBB4}" type="presParOf" srcId="{0A08132D-8135-4F9F-BB86-805FB0D3E5FC}" destId="{4D384564-3ACA-4C84-9230-20D54ADF1168}" srcOrd="4" destOrd="0" presId="urn:microsoft.com/office/officeart/2011/layout/HexagonRadial"/>
    <dgm:cxn modelId="{3B6C1E2E-0AE3-4DC8-8D77-0DBDDFD5C670}" type="presParOf" srcId="{0A08132D-8135-4F9F-BB86-805FB0D3E5FC}" destId="{6ADE1C41-06C7-417D-8992-A4FAF9EC91CB}" srcOrd="5" destOrd="0" presId="urn:microsoft.com/office/officeart/2011/layout/HexagonRadial"/>
    <dgm:cxn modelId="{098469A1-25F7-488B-82C0-A3D680349D65}" type="presParOf" srcId="{6ADE1C41-06C7-417D-8992-A4FAF9EC91CB}" destId="{36638CB2-92D9-4905-9D4C-EB424BE52507}" srcOrd="0" destOrd="0" presId="urn:microsoft.com/office/officeart/2011/layout/HexagonRadial"/>
    <dgm:cxn modelId="{095DF833-A57D-4AEB-AC06-A52C7CEEA51C}" type="presParOf" srcId="{0A08132D-8135-4F9F-BB86-805FB0D3E5FC}" destId="{AF18B6AA-BCF4-4D03-A36F-677994349704}" srcOrd="6" destOrd="0" presId="urn:microsoft.com/office/officeart/2011/layout/HexagonRadial"/>
    <dgm:cxn modelId="{BF6477B1-8DC5-44E7-A9E7-4CEF532B7333}" type="presParOf" srcId="{0A08132D-8135-4F9F-BB86-805FB0D3E5FC}" destId="{9C74C9F4-85FD-44E5-AC1C-5FF5B95AB151}" srcOrd="7" destOrd="0" presId="urn:microsoft.com/office/officeart/2011/layout/HexagonRadial"/>
    <dgm:cxn modelId="{0BCE584D-5BD0-4DFF-803A-71967872811E}" type="presParOf" srcId="{9C74C9F4-85FD-44E5-AC1C-5FF5B95AB151}" destId="{98B7099D-A5DF-45F7-A440-A1EBB28D0BFB}" srcOrd="0" destOrd="0" presId="urn:microsoft.com/office/officeart/2011/layout/HexagonRadial"/>
    <dgm:cxn modelId="{49D3A292-4B14-4805-9F17-0E3CBB18D93C}" type="presParOf" srcId="{0A08132D-8135-4F9F-BB86-805FB0D3E5FC}" destId="{1A9B3B62-AD56-4D2F-ADC6-67A8D2A173D5}" srcOrd="8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3B2AD8-74BC-4562-9312-2AC28C0CB945}">
      <dsp:nvSpPr>
        <dsp:cNvPr id="0" name=""/>
        <dsp:cNvSpPr/>
      </dsp:nvSpPr>
      <dsp:spPr>
        <a:xfrm>
          <a:off x="0" y="281966"/>
          <a:ext cx="4216400" cy="12729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Introduction to Scientific Programming</a:t>
          </a:r>
        </a:p>
      </dsp:txBody>
      <dsp:txXfrm>
        <a:off x="62141" y="344107"/>
        <a:ext cx="4092118" cy="1148678"/>
      </dsp:txXfrm>
    </dsp:sp>
    <dsp:sp modelId="{717AA4D9-500A-41D9-BC53-1DBC270735A2}">
      <dsp:nvSpPr>
        <dsp:cNvPr id="0" name=""/>
        <dsp:cNvSpPr/>
      </dsp:nvSpPr>
      <dsp:spPr>
        <a:xfrm>
          <a:off x="0" y="1554926"/>
          <a:ext cx="4216400" cy="2086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871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 dirty="0">
              <a:effectLst/>
              <a:latin typeface="Calibri" panose="020F0502020204030204" pitchFamily="34" charset="0"/>
              <a:ea typeface="Times New Roman" panose="02020603050405020304" pitchFamily="18" charset="0"/>
            </a:rPr>
            <a:t>An introductory course</a:t>
          </a:r>
          <a:endParaRPr 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>
              <a:effectLst/>
              <a:latin typeface="Calibri" panose="020F0502020204030204" pitchFamily="34" charset="0"/>
              <a:ea typeface="Times New Roman" panose="02020603050405020304" pitchFamily="18" charset="0"/>
            </a:rPr>
            <a:t>Basic scientific programming concepts</a:t>
          </a:r>
          <a:endParaRPr 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>
              <a:effectLst/>
              <a:latin typeface="Calibri" panose="020F0502020204030204" pitchFamily="34" charset="0"/>
              <a:ea typeface="Times New Roman" panose="02020603050405020304" pitchFamily="18" charset="0"/>
            </a:rPr>
            <a:t>Python</a:t>
          </a:r>
          <a:endParaRPr 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>
              <a:effectLst/>
              <a:latin typeface="Calibri" panose="020F0502020204030204" pitchFamily="34" charset="0"/>
              <a:ea typeface="Times New Roman" panose="02020603050405020304" pitchFamily="18" charset="0"/>
            </a:rPr>
            <a:t>Spatial data analytics.</a:t>
          </a:r>
          <a:endParaRPr lang="en-US" sz="2500" kern="1200" dirty="0"/>
        </a:p>
      </dsp:txBody>
      <dsp:txXfrm>
        <a:off x="0" y="1554926"/>
        <a:ext cx="4216400" cy="20865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11728B-7D35-4218-A1B5-A2916DF92D3B}">
      <dsp:nvSpPr>
        <dsp:cNvPr id="0" name=""/>
        <dsp:cNvSpPr/>
      </dsp:nvSpPr>
      <dsp:spPr>
        <a:xfrm>
          <a:off x="2627645" y="1480048"/>
          <a:ext cx="1881426" cy="1627319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Modules</a:t>
          </a:r>
        </a:p>
      </dsp:txBody>
      <dsp:txXfrm>
        <a:off x="2939406" y="1749702"/>
        <a:ext cx="1257904" cy="1088011"/>
      </dsp:txXfrm>
    </dsp:sp>
    <dsp:sp modelId="{94412A4D-F831-4826-B263-CECB72CB14C6}">
      <dsp:nvSpPr>
        <dsp:cNvPr id="0" name=""/>
        <dsp:cNvSpPr/>
      </dsp:nvSpPr>
      <dsp:spPr>
        <a:xfrm>
          <a:off x="3805688" y="701486"/>
          <a:ext cx="709954" cy="611563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685785-F79D-4466-9329-063ABAD2CDB8}">
      <dsp:nvSpPr>
        <dsp:cNvPr id="0" name=""/>
        <dsp:cNvSpPr/>
      </dsp:nvSpPr>
      <dsp:spPr>
        <a:xfrm>
          <a:off x="2800988" y="0"/>
          <a:ext cx="1541624" cy="1333695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Python basics</a:t>
          </a:r>
        </a:p>
      </dsp:txBody>
      <dsp:txXfrm>
        <a:off x="3056469" y="221022"/>
        <a:ext cx="1030662" cy="891651"/>
      </dsp:txXfrm>
    </dsp:sp>
    <dsp:sp modelId="{36638CB2-92D9-4905-9D4C-EB424BE52507}">
      <dsp:nvSpPr>
        <dsp:cNvPr id="0" name=""/>
        <dsp:cNvSpPr/>
      </dsp:nvSpPr>
      <dsp:spPr>
        <a:xfrm>
          <a:off x="4634228" y="1844784"/>
          <a:ext cx="709954" cy="611563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384564-3ACA-4C84-9230-20D54ADF1168}">
      <dsp:nvSpPr>
        <dsp:cNvPr id="0" name=""/>
        <dsp:cNvSpPr/>
      </dsp:nvSpPr>
      <dsp:spPr>
        <a:xfrm>
          <a:off x="4214952" y="820312"/>
          <a:ext cx="1541624" cy="1333695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Algorithmics</a:t>
          </a:r>
        </a:p>
      </dsp:txBody>
      <dsp:txXfrm>
        <a:off x="4470433" y="1041334"/>
        <a:ext cx="1030662" cy="891651"/>
      </dsp:txXfrm>
    </dsp:sp>
    <dsp:sp modelId="{98B7099D-A5DF-45F7-A440-A1EBB28D0BFB}">
      <dsp:nvSpPr>
        <dsp:cNvPr id="0" name=""/>
        <dsp:cNvSpPr/>
      </dsp:nvSpPr>
      <dsp:spPr>
        <a:xfrm>
          <a:off x="4058505" y="3135353"/>
          <a:ext cx="709954" cy="611563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18B6AA-BCF4-4D03-A36F-677994349704}">
      <dsp:nvSpPr>
        <dsp:cNvPr id="0" name=""/>
        <dsp:cNvSpPr/>
      </dsp:nvSpPr>
      <dsp:spPr>
        <a:xfrm>
          <a:off x="4214952" y="2432950"/>
          <a:ext cx="1541624" cy="1333695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Scientific Libraries</a:t>
          </a:r>
        </a:p>
      </dsp:txBody>
      <dsp:txXfrm>
        <a:off x="4470433" y="2653972"/>
        <a:ext cx="1030662" cy="891651"/>
      </dsp:txXfrm>
    </dsp:sp>
    <dsp:sp modelId="{1A9B3B62-AD56-4D2F-ADC6-67A8D2A173D5}">
      <dsp:nvSpPr>
        <dsp:cNvPr id="0" name=""/>
        <dsp:cNvSpPr/>
      </dsp:nvSpPr>
      <dsp:spPr>
        <a:xfrm>
          <a:off x="2800988" y="3254179"/>
          <a:ext cx="1541624" cy="1333695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Geoprocessing</a:t>
          </a:r>
          <a:endParaRPr lang="en-US" sz="1300" kern="1200" dirty="0"/>
        </a:p>
      </dsp:txBody>
      <dsp:txXfrm>
        <a:off x="3056469" y="3475201"/>
        <a:ext cx="1030662" cy="8916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041994-A0E3-4DCE-BD64-59E3260FDDAE}" type="datetimeFigureOut">
              <a:rPr lang="en-US"/>
              <a:t>4/28/2021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3832AC-4821-4C0D-AABC-1C4541F1367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27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1BD2A-F24E-4ECA-82B3-08C5D5A627D6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2739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50000"/>
              </a:lnSpc>
              <a:tabLst>
                <a:tab pos="457200" algn="l"/>
              </a:tabLst>
            </a:pPr>
            <a:r>
              <a:rPr lang="en-GB" sz="1200"/>
              <a:t>Understand and apply knowledge about electromagnetic radiation processes in the atmosphere and Earth's surface to extract land cover information.</a:t>
            </a:r>
            <a:endParaRPr lang="nl-NL" sz="1200"/>
          </a:p>
          <a:p>
            <a:pPr lvl="0">
              <a:lnSpc>
                <a:spcPct val="150000"/>
              </a:lnSpc>
              <a:tabLst>
                <a:tab pos="457200" algn="l"/>
              </a:tabLst>
            </a:pPr>
            <a:r>
              <a:rPr lang="en-GB" sz="1200"/>
              <a:t>Translate geospatial questions into image characteristics and select the most suitable sensor data to extract information on the Earth's surface.</a:t>
            </a:r>
            <a:endParaRPr lang="nl-NL" sz="1200"/>
          </a:p>
          <a:p>
            <a:pPr lvl="0">
              <a:lnSpc>
                <a:spcPct val="150000"/>
              </a:lnSpc>
              <a:tabLst>
                <a:tab pos="457200" algn="l"/>
              </a:tabLst>
            </a:pPr>
            <a:r>
              <a:rPr lang="en-GB" sz="1200"/>
              <a:t>Apply techniques for optimum visualisation of remotely sensed imagery.</a:t>
            </a:r>
            <a:endParaRPr lang="nl-NL" sz="1200"/>
          </a:p>
          <a:p>
            <a:pPr lvl="0">
              <a:lnSpc>
                <a:spcPct val="150000"/>
              </a:lnSpc>
              <a:tabLst>
                <a:tab pos="457200" algn="l"/>
              </a:tabLst>
            </a:pPr>
            <a:r>
              <a:rPr lang="en-GB" sz="1200"/>
              <a:t>Choose and apply the appropriate geometric transformations of Earth Observation images to address specific spatial questions.</a:t>
            </a:r>
            <a:endParaRPr lang="nl-NL" sz="1200"/>
          </a:p>
          <a:p>
            <a:pPr lvl="0">
              <a:lnSpc>
                <a:spcPct val="150000"/>
              </a:lnSpc>
              <a:tabLst>
                <a:tab pos="457200" algn="l"/>
              </a:tabLst>
            </a:pPr>
            <a:r>
              <a:rPr lang="en-GB" sz="1200"/>
              <a:t>Apply appropriate radiometric image correction and enhancement operations to improve image analysis.</a:t>
            </a:r>
            <a:endParaRPr lang="nl-NL" sz="1200"/>
          </a:p>
          <a:p>
            <a:pPr lvl="0">
              <a:lnSpc>
                <a:spcPct val="150000"/>
              </a:lnSpc>
              <a:tabLst>
                <a:tab pos="457200" algn="l"/>
              </a:tabLst>
            </a:pPr>
            <a:r>
              <a:rPr lang="en-GB" sz="1200"/>
              <a:t>Apply pixel-based digital image classification to extract information on the Earth's surface.</a:t>
            </a:r>
            <a:endParaRPr lang="nl-NL" sz="1200"/>
          </a:p>
          <a:p>
            <a:pPr lvl="0">
              <a:lnSpc>
                <a:spcPct val="150000"/>
              </a:lnSpc>
              <a:tabLst>
                <a:tab pos="457200" algn="l"/>
              </a:tabLst>
            </a:pPr>
            <a:r>
              <a:rPr lang="en-GB" sz="1200"/>
              <a:t>Work independently in solving a problem, by integrating knowledge on the topics previously covered in the course.</a:t>
            </a:r>
            <a:endParaRPr lang="nl-NL" sz="1200"/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1BD2A-F24E-4ECA-82B3-08C5D5A627D6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6972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50000"/>
              </a:lnSpc>
              <a:tabLst>
                <a:tab pos="457200" algn="l"/>
              </a:tabLst>
            </a:pPr>
            <a:r>
              <a:rPr lang="en-GB" sz="1800">
                <a:solidFill>
                  <a:srgbClr val="3A3A3A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Each topic includes exercises for which we will provide model answers. </a:t>
            </a:r>
          </a:p>
          <a:p>
            <a:pPr lvl="0">
              <a:lnSpc>
                <a:spcPct val="150000"/>
              </a:lnSpc>
              <a:tabLst>
                <a:tab pos="457200" algn="l"/>
              </a:tabLst>
            </a:pPr>
            <a:endParaRPr lang="en-GB" sz="1800">
              <a:solidFill>
                <a:srgbClr val="3A3A3A"/>
              </a:solidFill>
              <a:effectLst/>
              <a:latin typeface="Segoe UI" panose="020B0502040204020203" pitchFamily="34" charset="0"/>
            </a:endParaRPr>
          </a:p>
          <a:p>
            <a:pPr lvl="0">
              <a:lnSpc>
                <a:spcPct val="150000"/>
              </a:lnSpc>
              <a:tabLst>
                <a:tab pos="457200" algn="l"/>
              </a:tabLst>
            </a:pPr>
            <a:r>
              <a:rPr lang="en-GB" sz="1800">
                <a:solidFill>
                  <a:srgbClr val="212529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offered through reading material, recorded video lectures, discussions, tutorials and practical exercises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1BD2A-F24E-4ECA-82B3-08C5D5A627D6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0002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jpeg"/><Relationship Id="rId4" Type="http://schemas.openxmlformats.org/officeDocument/2006/relationships/image" Target="../media/image16.jpe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5FF14-0C57-481D-8663-239A52397D97}" type="datetimeFigureOut">
              <a:rPr lang="en-GB" smtClean="0"/>
              <a:t>28/04/2021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7B87-2202-4940-903E-D2ACFAF665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590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5FF14-0C57-481D-8663-239A52397D97}" type="datetimeFigureOut">
              <a:rPr lang="en-GB" smtClean="0"/>
              <a:t>28/04/2021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7B87-2202-4940-903E-D2ACFAF665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4993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5FF14-0C57-481D-8663-239A52397D97}" type="datetimeFigureOut">
              <a:rPr lang="en-GB" smtClean="0"/>
              <a:t>28/04/2021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7B87-2202-4940-903E-D2ACFAF665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231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5FF14-0C57-481D-8663-239A52397D97}" type="datetimeFigureOut">
              <a:rPr lang="en-GB" smtClean="0"/>
              <a:t>28/04/2021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7B87-2202-4940-903E-D2ACFAF66590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35571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5FF14-0C57-481D-8663-239A52397D97}" type="datetimeFigureOut">
              <a:rPr lang="en-GB" smtClean="0"/>
              <a:t>28/04/2021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7B87-2202-4940-903E-D2ACFAF665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6233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5FF14-0C57-481D-8663-239A52397D97}" type="datetimeFigureOut">
              <a:rPr lang="en-GB" smtClean="0"/>
              <a:t>28/04/2021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7B87-2202-4940-903E-D2ACFAF665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98679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5FF14-0C57-481D-8663-239A52397D97}" type="datetimeFigureOut">
              <a:rPr lang="en-GB" smtClean="0"/>
              <a:t>28/04/2021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7B87-2202-4940-903E-D2ACFAF665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46255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5FF14-0C57-481D-8663-239A52397D97}" type="datetimeFigureOut">
              <a:rPr lang="en-GB" smtClean="0"/>
              <a:t>28/04/2021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7B87-2202-4940-903E-D2ACFAF665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53914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5FF14-0C57-481D-8663-239A52397D97}" type="datetimeFigureOut">
              <a:rPr lang="en-GB" smtClean="0"/>
              <a:t>28/04/2021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7B87-2202-4940-903E-D2ACFAF665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3666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1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795200" y="1644651"/>
            <a:ext cx="9048749" cy="1470025"/>
          </a:xfrm>
          <a:prstGeom prst="rect">
            <a:avLst/>
          </a:prstGeom>
        </p:spPr>
        <p:txBody>
          <a:bodyPr lIns="0" anchor="b" anchorCtr="0"/>
          <a:lstStyle>
            <a:lvl1pPr>
              <a:lnSpc>
                <a:spcPts val="25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here and type the title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795200" y="3035301"/>
            <a:ext cx="9050867" cy="1101725"/>
          </a:xfrm>
        </p:spPr>
        <p:txBody>
          <a:bodyPr lIns="0"/>
          <a:lstStyle>
            <a:lvl1pPr marL="0" indent="0">
              <a:buFont typeface="Wingdings" pitchFamily="2" charset="2"/>
              <a:buNone/>
              <a:defRPr cap="all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US" noProof="0"/>
              <a:t>Click here and type the subtitle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T Eng powerpoint sheet 1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200" y="1644651"/>
            <a:ext cx="9048749" cy="1470025"/>
          </a:xfrm>
          <a:prstGeom prst="rect">
            <a:avLst/>
          </a:prstGeom>
        </p:spPr>
        <p:txBody>
          <a:bodyPr lIns="0" anchor="b" anchorCtr="0"/>
          <a:lstStyle>
            <a:lvl1pPr>
              <a:lnSpc>
                <a:spcPts val="2500"/>
              </a:lnSpc>
              <a:defRPr sz="26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5200" y="3035301"/>
            <a:ext cx="9050867" cy="1101725"/>
          </a:xfrm>
        </p:spPr>
        <p:txBody>
          <a:bodyPr lIns="0"/>
          <a:lstStyle>
            <a:lvl1pPr marL="0" indent="0">
              <a:buFont typeface="Wingdings" pitchFamily="2" charset="2"/>
              <a:buNone/>
              <a:defRPr sz="1800" cap="all" baseline="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551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5FF14-0C57-481D-8663-239A52397D97}" type="datetimeFigureOut">
              <a:rPr lang="en-GB" smtClean="0"/>
              <a:t>28/04/2021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7B87-2202-4940-903E-D2ACFAF665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940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6F6BCD-8492-4DFC-B465-93F5D30C860E}" type="datetime3">
              <a:rPr lang="nl-NL" noProof="0" smtClean="0"/>
              <a:t>28/4/21</a:t>
            </a:fld>
            <a:endParaRPr lang="en-US" noProof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Footer text: to modify choose 'Insert' (or ‘View’ for Office 2003 or earlier) then 'Header and footer'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1443869" y="500043"/>
            <a:ext cx="10367171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en-US" noProof="0"/>
              <a:t>Click here and type the title</a:t>
            </a:r>
          </a:p>
        </p:txBody>
      </p:sp>
      <p:sp>
        <p:nvSpPr>
          <p:cNvPr id="10" name="Tijdelijke aanduiding voor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1443850" y="1226814"/>
            <a:ext cx="10367191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/>
              <a:t>Click here and type the subtitle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E80B01-A035-4381-9A82-F33941C17658}" type="datetime3">
              <a:rPr lang="nl-NL" noProof="0" smtClean="0"/>
              <a:t>28/4/21</a:t>
            </a:fld>
            <a:endParaRPr lang="en-US" noProof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Footer text: to modify choose 'Insert' (or ‘View’ for Office 2003 or earlier) then 'Header and footer'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1443869" y="500043"/>
            <a:ext cx="10367171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en-US" noProof="0"/>
              <a:t>Click here and type the title</a:t>
            </a:r>
          </a:p>
        </p:txBody>
      </p:sp>
      <p:sp>
        <p:nvSpPr>
          <p:cNvPr id="8" name="Tijdelijke aanduiding voor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1443850" y="1226814"/>
            <a:ext cx="10367191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/>
              <a:t>Click here and type the subtitle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48AABF-F848-4EEA-A7F8-34657BADB5DD}" type="datetime3">
              <a:rPr lang="nl-NL" noProof="0" smtClean="0"/>
              <a:t>28/4/21</a:t>
            </a:fld>
            <a:endParaRPr lang="en-US" noProof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Footer text: to modify choose 'Insert' (or ‘View’ for Office 2003 or earlier) then 'Header and footer'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1443869" y="500043"/>
            <a:ext cx="10367171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en-US" noProof="0"/>
              <a:t>Click here and type the title</a:t>
            </a:r>
          </a:p>
        </p:txBody>
      </p:sp>
      <p:sp>
        <p:nvSpPr>
          <p:cNvPr id="11" name="Tijdelijke aanduiding voor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1443850" y="1226814"/>
            <a:ext cx="10367191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/>
              <a:t>Click here and type the subtitle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1428717" y="1643050"/>
            <a:ext cx="10763283" cy="4000528"/>
          </a:xfrm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B4F564-E12A-4B8D-8961-28EB5C6D8B97}" type="datetime3">
              <a:rPr lang="nl-NL" noProof="0" smtClean="0"/>
              <a:t>28/4/21</a:t>
            </a:fld>
            <a:endParaRPr lang="en-US" noProof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Footer text: to modify choose 'Insert' (or ‘View’ for Office 2003 or earlier) then 'Header and footer'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0" name="Tijdelijke aanduiding voor tekst 13"/>
          <p:cNvSpPr>
            <a:spLocks noGrp="1"/>
          </p:cNvSpPr>
          <p:nvPr>
            <p:ph type="body" sz="quarter" idx="14" hasCustomPrompt="1"/>
          </p:nvPr>
        </p:nvSpPr>
        <p:spPr>
          <a:xfrm>
            <a:off x="1443869" y="500043"/>
            <a:ext cx="10367171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en-US" noProof="0"/>
              <a:t>Click here and type the title</a:t>
            </a:r>
          </a:p>
        </p:txBody>
      </p:sp>
      <p:sp>
        <p:nvSpPr>
          <p:cNvPr id="12" name="Tijdelijke aanduiding voor tekst 15"/>
          <p:cNvSpPr>
            <a:spLocks noGrp="1"/>
          </p:cNvSpPr>
          <p:nvPr>
            <p:ph type="body" sz="quarter" idx="15" hasCustomPrompt="1"/>
          </p:nvPr>
        </p:nvSpPr>
        <p:spPr>
          <a:xfrm>
            <a:off x="1443850" y="1226814"/>
            <a:ext cx="10367191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/>
              <a:t>Click here and type the subtitle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1428717" y="1643050"/>
            <a:ext cx="6062400" cy="4415508"/>
          </a:xfrm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6"/>
          </p:nvPr>
        </p:nvSpPr>
        <p:spPr>
          <a:xfrm>
            <a:off x="7560000" y="1713600"/>
            <a:ext cx="4252800" cy="4323600"/>
          </a:xfrm>
        </p:spPr>
        <p:txBody>
          <a:bodyPr/>
          <a:lstStyle>
            <a:lvl1pPr marL="0" indent="0">
              <a:buFontTx/>
              <a:buNone/>
              <a:defRPr baseline="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D394D6-6F07-4633-A206-C13CF768FBE2}" type="datetime3">
              <a:rPr lang="nl-NL" noProof="0" smtClean="0"/>
              <a:t>28/4/21</a:t>
            </a:fld>
            <a:endParaRPr lang="en-US" noProof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Footer text: to modify choose 'Insert' (or ‘View’ for Office 2003 or earlier) then 'Header and footer'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0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1443869" y="500043"/>
            <a:ext cx="10367171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en-US" noProof="0"/>
              <a:t>Click here and type the title</a:t>
            </a:r>
          </a:p>
        </p:txBody>
      </p:sp>
      <p:sp>
        <p:nvSpPr>
          <p:cNvPr id="12" name="Tijdelijke aanduiding voor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1443850" y="1226814"/>
            <a:ext cx="10367191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/>
              <a:t>Click here and type the subtitle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F5AF247-D935-40B6-8C89-5F97C1D190F6}" type="datetime3">
              <a:rPr lang="nl-NL" noProof="0" smtClean="0"/>
              <a:t>28/4/21</a:t>
            </a:fld>
            <a:endParaRPr lang="en-US" noProof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Footer text: to modify choose 'Insert' (or ‘View’ for Office 2003 or earlier) then 'Header and footer'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Tijdelijke aanduiding voor grafiek 8"/>
          <p:cNvSpPr>
            <a:spLocks noGrp="1"/>
          </p:cNvSpPr>
          <p:nvPr>
            <p:ph type="chart" sz="quarter" idx="14"/>
          </p:nvPr>
        </p:nvSpPr>
        <p:spPr>
          <a:xfrm>
            <a:off x="1428717" y="1641599"/>
            <a:ext cx="10763283" cy="3999600"/>
          </a:xfrm>
        </p:spPr>
        <p:txBody>
          <a:bodyPr/>
          <a:lstStyle/>
          <a:p>
            <a:r>
              <a:rPr lang="en-US" noProof="0"/>
              <a:t>Click icon to add chart</a:t>
            </a:r>
          </a:p>
        </p:txBody>
      </p:sp>
      <p:sp>
        <p:nvSpPr>
          <p:cNvPr id="10" name="Line 8"/>
          <p:cNvSpPr>
            <a:spLocks noChangeShapeType="1"/>
          </p:cNvSpPr>
          <p:nvPr userDrawn="1"/>
        </p:nvSpPr>
        <p:spPr bwMode="auto">
          <a:xfrm>
            <a:off x="2349501" y="1636713"/>
            <a:ext cx="9842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noProof="0"/>
          </a:p>
        </p:txBody>
      </p:sp>
      <p:sp>
        <p:nvSpPr>
          <p:cNvPr id="11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1443869" y="500043"/>
            <a:ext cx="10367171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en-US" noProof="0"/>
              <a:t>Click here and type the title</a:t>
            </a:r>
          </a:p>
        </p:txBody>
      </p:sp>
      <p:sp>
        <p:nvSpPr>
          <p:cNvPr id="14" name="Tijdelijke aanduiding voor tekst 15"/>
          <p:cNvSpPr>
            <a:spLocks noGrp="1"/>
          </p:cNvSpPr>
          <p:nvPr>
            <p:ph type="body" sz="quarter" idx="15" hasCustomPrompt="1"/>
          </p:nvPr>
        </p:nvSpPr>
        <p:spPr>
          <a:xfrm>
            <a:off x="1443850" y="1226814"/>
            <a:ext cx="10367191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/>
              <a:t>Click here and type the subtitle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795200" y="1644651"/>
            <a:ext cx="9048749" cy="1470025"/>
          </a:xfrm>
          <a:prstGeom prst="rect">
            <a:avLst/>
          </a:prstGeom>
        </p:spPr>
        <p:txBody>
          <a:bodyPr lIns="0" anchor="b" anchorCtr="0"/>
          <a:lstStyle>
            <a:lvl1pPr>
              <a:lnSpc>
                <a:spcPts val="25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here and type the title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795200" y="3035301"/>
            <a:ext cx="9050867" cy="1101725"/>
          </a:xfrm>
        </p:spPr>
        <p:txBody>
          <a:bodyPr lIns="0"/>
          <a:lstStyle>
            <a:lvl1pPr marL="0" indent="0">
              <a:buFont typeface="Wingdings" pitchFamily="2" charset="2"/>
              <a:buNone/>
              <a:defRPr cap="all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US" noProof="0"/>
              <a:t>Click here and type the subtitle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T Eng powerpoint sheet 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200" y="1644651"/>
            <a:ext cx="9048749" cy="1470025"/>
          </a:xfrm>
          <a:prstGeom prst="rect">
            <a:avLst/>
          </a:prstGeom>
        </p:spPr>
        <p:txBody>
          <a:bodyPr lIns="0" anchor="b" anchorCtr="0"/>
          <a:lstStyle>
            <a:lvl1pPr>
              <a:lnSpc>
                <a:spcPts val="2500"/>
              </a:lnSpc>
              <a:defRPr sz="26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5200" y="3035301"/>
            <a:ext cx="9050867" cy="1101725"/>
          </a:xfrm>
        </p:spPr>
        <p:txBody>
          <a:bodyPr lIns="0"/>
          <a:lstStyle>
            <a:lvl1pPr marL="0" indent="0">
              <a:buFont typeface="Wingdings" pitchFamily="2" charset="2"/>
              <a:buNone/>
              <a:defRPr sz="1800" cap="all" baseline="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12880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795200" y="1644651"/>
            <a:ext cx="9048749" cy="1470025"/>
          </a:xfrm>
          <a:prstGeom prst="rect">
            <a:avLst/>
          </a:prstGeom>
        </p:spPr>
        <p:txBody>
          <a:bodyPr lIns="0" anchor="b" anchorCtr="0"/>
          <a:lstStyle>
            <a:lvl1pPr>
              <a:lnSpc>
                <a:spcPts val="25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here and type the title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795200" y="3035301"/>
            <a:ext cx="9050867" cy="1101725"/>
          </a:xfrm>
        </p:spPr>
        <p:txBody>
          <a:bodyPr lIns="0"/>
          <a:lstStyle>
            <a:lvl1pPr marL="0" indent="0">
              <a:buFont typeface="Wingdings" pitchFamily="2" charset="2"/>
              <a:buNone/>
              <a:defRPr cap="all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US" noProof="0"/>
              <a:t>Click here and type the subtitle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T Eng powerpoint sheet 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200" y="1644651"/>
            <a:ext cx="9048749" cy="1470025"/>
          </a:xfrm>
          <a:prstGeom prst="rect">
            <a:avLst/>
          </a:prstGeom>
        </p:spPr>
        <p:txBody>
          <a:bodyPr lIns="0" anchor="b" anchorCtr="0"/>
          <a:lstStyle>
            <a:lvl1pPr>
              <a:lnSpc>
                <a:spcPts val="2500"/>
              </a:lnSpc>
              <a:defRPr sz="26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5200" y="3035301"/>
            <a:ext cx="9050867" cy="1101725"/>
          </a:xfrm>
        </p:spPr>
        <p:txBody>
          <a:bodyPr lIns="0"/>
          <a:lstStyle>
            <a:lvl1pPr marL="0" indent="0">
              <a:buFont typeface="Wingdings" pitchFamily="2" charset="2"/>
              <a:buNone/>
              <a:defRPr sz="1800" cap="all" baseline="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8353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5FF14-0C57-481D-8663-239A52397D97}" type="datetimeFigureOut">
              <a:rPr lang="en-GB" smtClean="0"/>
              <a:t>28/04/2021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7B87-2202-4940-903E-D2ACFAF665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5009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795200" y="1644651"/>
            <a:ext cx="9048749" cy="1470025"/>
          </a:xfrm>
          <a:prstGeom prst="rect">
            <a:avLst/>
          </a:prstGeom>
        </p:spPr>
        <p:txBody>
          <a:bodyPr lIns="0" anchor="b" anchorCtr="0"/>
          <a:lstStyle>
            <a:lvl1pPr>
              <a:lnSpc>
                <a:spcPts val="25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here and type the title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795200" y="3035301"/>
            <a:ext cx="9050867" cy="1101725"/>
          </a:xfrm>
        </p:spPr>
        <p:txBody>
          <a:bodyPr lIns="0"/>
          <a:lstStyle>
            <a:lvl1pPr marL="0" indent="0">
              <a:buFont typeface="Wingdings" pitchFamily="2" charset="2"/>
              <a:buNone/>
              <a:defRPr cap="all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US" noProof="0"/>
              <a:t>Click here and type the subtitle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T Eng powerpoint sheet 4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200" y="1644651"/>
            <a:ext cx="9048749" cy="1470025"/>
          </a:xfrm>
          <a:prstGeom prst="rect">
            <a:avLst/>
          </a:prstGeom>
        </p:spPr>
        <p:txBody>
          <a:bodyPr lIns="0" anchor="b" anchorCtr="0"/>
          <a:lstStyle>
            <a:lvl1pPr>
              <a:lnSpc>
                <a:spcPts val="2500"/>
              </a:lnSpc>
              <a:defRPr sz="26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5200" y="3035301"/>
            <a:ext cx="9050867" cy="1101725"/>
          </a:xfrm>
        </p:spPr>
        <p:txBody>
          <a:bodyPr lIns="0"/>
          <a:lstStyle>
            <a:lvl1pPr marL="0" indent="0">
              <a:buFont typeface="Wingdings" pitchFamily="2" charset="2"/>
              <a:buNone/>
              <a:defRPr sz="1800" cap="all" baseline="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33331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7231D7-12E3-40E6-B58C-185A2A1A5ABD}" type="datetime3">
              <a:rPr lang="nl-NL" noProof="0" smtClean="0"/>
              <a:t>28/4/21</a:t>
            </a:fld>
            <a:endParaRPr lang="en-US" noProof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Footer text: to modify choose 'Insert' (or ‘View’ for Office 2003 or earlier) then 'Header and footer'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1443869" y="500043"/>
            <a:ext cx="10367171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en-US" noProof="0"/>
              <a:t>Click here and type the title</a:t>
            </a:r>
          </a:p>
        </p:txBody>
      </p:sp>
      <p:sp>
        <p:nvSpPr>
          <p:cNvPr id="14" name="Tijdelijke aanduiding voor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1443850" y="1226814"/>
            <a:ext cx="10367191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/>
              <a:t>Click here and type the subtitle</a:t>
            </a:r>
          </a:p>
        </p:txBody>
      </p:sp>
      <p:pic>
        <p:nvPicPr>
          <p:cNvPr id="15" name="Afbeelding 14" descr="UT powerpoint sheet small 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85496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E775C0-32C4-485C-AC16-6F1056953CDD}" type="datetime3">
              <a:rPr lang="nl-NL" noProof="0" smtClean="0"/>
              <a:t>28/4/21</a:t>
            </a:fld>
            <a:endParaRPr lang="en-US" noProof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Footer text: to modify choose 'Insert' (or ‘View’ for Office 2003 or earlier) then 'Header and footer'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1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1443869" y="500043"/>
            <a:ext cx="10367171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en-US" noProof="0"/>
              <a:t>Click here and type the title</a:t>
            </a:r>
          </a:p>
        </p:txBody>
      </p:sp>
      <p:sp>
        <p:nvSpPr>
          <p:cNvPr id="13" name="Tijdelijke aanduiding voor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1443850" y="1226814"/>
            <a:ext cx="10367191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/>
              <a:t>Click here and type the subtitle</a:t>
            </a:r>
          </a:p>
        </p:txBody>
      </p:sp>
      <p:pic>
        <p:nvPicPr>
          <p:cNvPr id="9" name="Afbeelding 8" descr="UT powerpoint sheet small 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85496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1343C0-62E8-4148-A126-14A6C6823156}" type="datetime3">
              <a:rPr lang="nl-NL" noProof="0" smtClean="0"/>
              <a:t>28/4/21</a:t>
            </a:fld>
            <a:endParaRPr lang="en-US" noProof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Footer text: to modify choose 'Insert' (or ‘View’ for Office 2003 or earlier) then 'Header and footer'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1443869" y="500043"/>
            <a:ext cx="10367171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en-US" noProof="0"/>
              <a:t>Click here and type the title</a:t>
            </a:r>
          </a:p>
        </p:txBody>
      </p:sp>
      <p:sp>
        <p:nvSpPr>
          <p:cNvPr id="14" name="Tijdelijke aanduiding voor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1443850" y="1226814"/>
            <a:ext cx="10367191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/>
              <a:t>Click here and type the subtitle</a:t>
            </a:r>
          </a:p>
        </p:txBody>
      </p:sp>
      <p:pic>
        <p:nvPicPr>
          <p:cNvPr id="9" name="Picture 2" descr="E:\Project\Universiteit Twente\Huisstijlimplementatie 2009 - ICT\Werkdocumenten\09 Producten\092 Powerpoint - vernieuwd\Powerpoint - vernieuwd 100325\UT powerpoint sheet small 4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" y="214291"/>
            <a:ext cx="1293284" cy="6894513"/>
          </a:xfrm>
          <a:prstGeom prst="rect">
            <a:avLst/>
          </a:prstGeom>
          <a:noFill/>
        </p:spPr>
      </p:pic>
      <p:pic>
        <p:nvPicPr>
          <p:cNvPr id="10" name="Picture 3" descr="E:\Project\Universiteit Twente\Huisstijlimplementatie 2009 - ICT\Werkdocumenten\09 Producten\092 Powerpoint - vernieuwd\Powerpoint - vernieuwd 100325\UT powerpoint sheet small 1.jp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" y="214291"/>
            <a:ext cx="1293284" cy="6894513"/>
          </a:xfrm>
          <a:prstGeom prst="rect">
            <a:avLst/>
          </a:prstGeom>
          <a:noFill/>
        </p:spPr>
      </p:pic>
      <p:pic>
        <p:nvPicPr>
          <p:cNvPr id="12" name="Picture 4" descr="E:\Project\Universiteit Twente\Huisstijlimplementatie 2009 - ICT\Werkdocumenten\09 Producten\092 Powerpoint - vernieuwd\Powerpoint - vernieuwd 100325\UT powerpoint sheet small 2.jpg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" y="214291"/>
            <a:ext cx="1293284" cy="6894513"/>
          </a:xfrm>
          <a:prstGeom prst="rect">
            <a:avLst/>
          </a:prstGeom>
          <a:noFill/>
        </p:spPr>
      </p:pic>
      <p:pic>
        <p:nvPicPr>
          <p:cNvPr id="15" name="Picture 5" descr="E:\Project\Universiteit Twente\Huisstijlimplementatie 2009 - ICT\Werkdocumenten\09 Producten\092 Powerpoint - vernieuwd\Powerpoint - vernieuwd 100325\UT powerpoint sheet small 3.jpg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" y="0"/>
            <a:ext cx="1293284" cy="6894513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C43351-4E14-4D15-AFB0-C61392C01A16}" type="datetime3">
              <a:rPr lang="nl-NL" noProof="0" smtClean="0"/>
              <a:t>28/4/21</a:t>
            </a:fld>
            <a:endParaRPr lang="en-US" noProof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Footer text: to modify choose 'Insert' (or ‘View’ for Office 2003 or earlier) then 'Header and footer'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1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1443869" y="500043"/>
            <a:ext cx="10367171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en-US" noProof="0"/>
              <a:t>Click here and type the title</a:t>
            </a:r>
          </a:p>
        </p:txBody>
      </p:sp>
      <p:sp>
        <p:nvSpPr>
          <p:cNvPr id="13" name="Tijdelijke aanduiding voor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1443850" y="1226814"/>
            <a:ext cx="10367191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/>
              <a:t>Click here and type the subtitle</a:t>
            </a:r>
          </a:p>
        </p:txBody>
      </p:sp>
      <p:pic>
        <p:nvPicPr>
          <p:cNvPr id="9" name="Afbeelding 8" descr="UT powerpoint sheet small 4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85496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3499" y="673390"/>
            <a:ext cx="7969383" cy="32245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9241899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 marL="120543"/>
            <a:fld id="{C59AE746-6AF8-3142-B1A2-AD44D4DA916E}" type="slidenum">
              <a:rPr lang="uk-UA" spc="-9" smtClean="0"/>
              <a:pPr marL="120543"/>
              <a:t>‹#›</a:t>
            </a:fld>
            <a:endParaRPr lang="uk-UA" spc="-9" dirty="0"/>
          </a:p>
        </p:txBody>
      </p:sp>
      <p:sp>
        <p:nvSpPr>
          <p:cNvPr id="7" name="object 40"/>
          <p:cNvSpPr/>
          <p:nvPr userDrawn="1"/>
        </p:nvSpPr>
        <p:spPr>
          <a:xfrm>
            <a:off x="275116" y="595973"/>
            <a:ext cx="1109443" cy="44969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583499" y="1268760"/>
            <a:ext cx="10401600" cy="4587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95745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1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200" y="2789070"/>
            <a:ext cx="9048749" cy="325608"/>
          </a:xfrm>
          <a:prstGeom prst="rect">
            <a:avLst/>
          </a:prstGeom>
        </p:spPr>
        <p:txBody>
          <a:bodyPr lIns="0" anchor="b" anchorCtr="0"/>
          <a:lstStyle>
            <a:lvl1pPr>
              <a:lnSpc>
                <a:spcPts val="2358"/>
              </a:lnSpc>
              <a:defRPr sz="2452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5200" y="3810001"/>
            <a:ext cx="9050867" cy="276999"/>
          </a:xfrm>
        </p:spPr>
        <p:txBody>
          <a:bodyPr lIns="0"/>
          <a:lstStyle>
            <a:lvl1pPr marL="0" indent="0">
              <a:buFont typeface="Wingdings" pitchFamily="2" charset="2"/>
              <a:buNone/>
              <a:defRPr sz="1697" cap="none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122576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009A-72D6-8C4A-897C-A733786FCDD0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4116E-7367-644C-95E2-210540B82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740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009A-72D6-8C4A-897C-A733786FCDD0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4116E-7367-644C-95E2-210540B82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377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5FF14-0C57-481D-8663-239A52397D97}" type="datetimeFigureOut">
              <a:rPr lang="en-GB" smtClean="0"/>
              <a:t>28/04/2021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7B87-2202-4940-903E-D2ACFAF665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6610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009A-72D6-8C4A-897C-A733786FCDD0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4116E-7367-644C-95E2-210540B82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0952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009A-72D6-8C4A-897C-A733786FCDD0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4116E-7367-644C-95E2-210540B82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7286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009A-72D6-8C4A-897C-A733786FCDD0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4116E-7367-644C-95E2-210540B82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872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009A-72D6-8C4A-897C-A733786FCDD0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4116E-7367-644C-95E2-210540B82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3702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009A-72D6-8C4A-897C-A733786FCDD0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4116E-7367-644C-95E2-210540B82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619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009A-72D6-8C4A-897C-A733786FCDD0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4116E-7367-644C-95E2-210540B82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8355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009A-72D6-8C4A-897C-A733786FCDD0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4116E-7367-644C-95E2-210540B82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6097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009A-72D6-8C4A-897C-A733786FCDD0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4116E-7367-644C-95E2-210540B82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9326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009A-72D6-8C4A-897C-A733786FCDD0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4116E-7367-644C-95E2-210540B82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388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5FF14-0C57-481D-8663-239A52397D97}" type="datetimeFigureOut">
              <a:rPr lang="en-GB" smtClean="0"/>
              <a:t>28/04/2021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7B87-2202-4940-903E-D2ACFAF665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589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5FF14-0C57-481D-8663-239A52397D97}" type="datetimeFigureOut">
              <a:rPr lang="en-GB" smtClean="0"/>
              <a:t>28/04/2021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7B87-2202-4940-903E-D2ACFAF665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489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5FF14-0C57-481D-8663-239A52397D97}" type="datetimeFigureOut">
              <a:rPr lang="en-GB" smtClean="0"/>
              <a:t>28/04/2021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7B87-2202-4940-903E-D2ACFAF665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537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5FF14-0C57-481D-8663-239A52397D97}" type="datetimeFigureOut">
              <a:rPr lang="en-GB" smtClean="0"/>
              <a:t>28/04/2021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7B87-2202-4940-903E-D2ACFAF665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906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5FF14-0C57-481D-8663-239A52397D97}" type="datetimeFigureOut">
              <a:rPr lang="en-GB" smtClean="0"/>
              <a:t>28/04/2021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7B87-2202-4940-903E-D2ACFAF665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9771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6.wmf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195FF14-0C57-481D-8663-239A52397D97}" type="datetimeFigureOut">
              <a:rPr lang="en-GB" smtClean="0"/>
              <a:t>28/04/2021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F7B87-2202-4940-903E-D2ACFAF665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66274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89" r:id="rId2"/>
    <p:sldLayoutId id="2147483691" r:id="rId3"/>
    <p:sldLayoutId id="2147483693" r:id="rId4"/>
    <p:sldLayoutId id="2147483687" r:id="rId5"/>
    <p:sldLayoutId id="2147483685" r:id="rId6"/>
    <p:sldLayoutId id="2147483684" r:id="rId7"/>
    <p:sldLayoutId id="2147483681" r:id="rId8"/>
    <p:sldLayoutId id="2147483682" r:id="rId9"/>
    <p:sldLayoutId id="2147483694" r:id="rId10"/>
    <p:sldLayoutId id="2147483692" r:id="rId11"/>
    <p:sldLayoutId id="2147483690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:\Universiteit Twente\Verkenningsfase 2008\Information Technology\Specifications\Logoset Universiteit Twente\04-07-09 Universiteit Twente Logoset ENG NL\Universiteit Twente Logoset ENG NL\RGB\WMF\UT_Logo_Black_EN.WMF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256885" y="6333198"/>
            <a:ext cx="2692800" cy="401995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0000" y="2051051"/>
            <a:ext cx="10401600" cy="356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err="1"/>
              <a:t>Klik</a:t>
            </a:r>
            <a:r>
              <a:rPr lang="en-US" noProof="0"/>
              <a:t> </a:t>
            </a:r>
            <a:r>
              <a:rPr lang="en-US" noProof="0" err="1"/>
              <a:t>om</a:t>
            </a:r>
            <a:r>
              <a:rPr lang="en-US" noProof="0"/>
              <a:t> de </a:t>
            </a:r>
            <a:r>
              <a:rPr lang="en-US" noProof="0" err="1"/>
              <a:t>opmaakprofielen</a:t>
            </a:r>
            <a:r>
              <a:rPr lang="en-US" noProof="0"/>
              <a:t> van de </a:t>
            </a:r>
            <a:r>
              <a:rPr lang="en-US" noProof="0" err="1"/>
              <a:t>modeltekst</a:t>
            </a:r>
            <a:r>
              <a:rPr lang="en-US" noProof="0"/>
              <a:t> </a:t>
            </a:r>
            <a:r>
              <a:rPr lang="en-US" noProof="0" err="1"/>
              <a:t>te</a:t>
            </a:r>
            <a:r>
              <a:rPr lang="en-US" noProof="0"/>
              <a:t> </a:t>
            </a:r>
            <a:r>
              <a:rPr lang="en-US" noProof="0" err="1"/>
              <a:t>bewerken</a:t>
            </a:r>
            <a:endParaRPr lang="en-US" noProof="0"/>
          </a:p>
          <a:p>
            <a:pPr lvl="1"/>
            <a:r>
              <a:rPr lang="en-US" noProof="0" err="1"/>
              <a:t>Tweede</a:t>
            </a:r>
            <a:r>
              <a:rPr lang="en-US" noProof="0"/>
              <a:t> </a:t>
            </a:r>
            <a:r>
              <a:rPr lang="en-US" noProof="0" err="1"/>
              <a:t>niveau</a:t>
            </a:r>
            <a:endParaRPr lang="en-US" noProof="0"/>
          </a:p>
          <a:p>
            <a:pPr lvl="2"/>
            <a:r>
              <a:rPr lang="en-US" noProof="0" err="1"/>
              <a:t>Derde</a:t>
            </a:r>
            <a:r>
              <a:rPr lang="en-US" noProof="0"/>
              <a:t> </a:t>
            </a:r>
            <a:r>
              <a:rPr lang="en-US" noProof="0" err="1"/>
              <a:t>niveau</a:t>
            </a:r>
            <a:endParaRPr lang="en-US" noProof="0"/>
          </a:p>
          <a:p>
            <a:pPr lvl="3"/>
            <a:r>
              <a:rPr lang="en-US" noProof="0" err="1"/>
              <a:t>Vierde</a:t>
            </a:r>
            <a:r>
              <a:rPr lang="en-US" noProof="0"/>
              <a:t> </a:t>
            </a:r>
            <a:r>
              <a:rPr lang="en-US" noProof="0" err="1"/>
              <a:t>niveau</a:t>
            </a:r>
            <a:endParaRPr lang="en-US" noProof="0"/>
          </a:p>
          <a:p>
            <a:pPr lvl="4"/>
            <a:r>
              <a:rPr lang="en-US" noProof="0" err="1"/>
              <a:t>Vijfde</a:t>
            </a:r>
            <a:r>
              <a:rPr lang="en-US" noProof="0"/>
              <a:t> </a:t>
            </a:r>
            <a:r>
              <a:rPr lang="en-US" noProof="0" err="1"/>
              <a:t>niveau</a:t>
            </a:r>
            <a:endParaRPr lang="en-US" noProof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096501" y="6402388"/>
            <a:ext cx="124883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/>
            </a:lvl1pPr>
          </a:lstStyle>
          <a:p>
            <a:fld id="{725BC445-7A64-42CC-864F-B5B06796116F}" type="datetime3">
              <a:rPr lang="nl-NL" smtClean="0"/>
              <a:t>28/4/21</a:t>
            </a:fld>
            <a:endParaRPr 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20167" y="6402388"/>
            <a:ext cx="537633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/>
            </a:lvl1pPr>
          </a:lstStyle>
          <a:p>
            <a:r>
              <a:rPr lang="en-US"/>
              <a:t>Footer text: to modify choose 'Insert' (or ‘View’ for Office 2003 or earlier) then 'Header and footer'</a:t>
            </a:r>
            <a:endParaRPr lang="nl-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45334" y="6400800"/>
            <a:ext cx="49953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/>
            </a:lvl1pPr>
          </a:lstStyle>
          <a:p>
            <a:fld id="{D818A380-CEF3-4FA4-B905-6E6A3B62A7C3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1440000" y="1124744"/>
            <a:ext cx="10761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50" r:id="rId3"/>
    <p:sldLayoutId id="2147483667" r:id="rId4"/>
    <p:sldLayoutId id="2147483666" r:id="rId5"/>
    <p:sldLayoutId id="2147483686" r:id="rId6"/>
    <p:sldLayoutId id="2147483665" r:id="rId7"/>
    <p:sldLayoutId id="2147483688" r:id="rId8"/>
    <p:sldLayoutId id="2147483662" r:id="rId9"/>
    <p:sldLayoutId id="2147483672" r:id="rId10"/>
    <p:sldLayoutId id="2147483663" r:id="rId11"/>
    <p:sldLayoutId id="2147483671" r:id="rId12"/>
    <p:sldLayoutId id="2147483664" r:id="rId13"/>
    <p:sldLayoutId id="2147483670" r:id="rId14"/>
    <p:sldLayoutId id="2147483656" r:id="rId15"/>
    <p:sldLayoutId id="2147483657" r:id="rId16"/>
    <p:sldLayoutId id="2147483658" r:id="rId17"/>
    <p:sldLayoutId id="2147483659" r:id="rId18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9pPr>
    </p:titleStyle>
    <p:bodyStyle>
      <a:lvl1pPr marL="255588" indent="-255588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80988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2pPr>
      <a:lvl3pPr marL="801688" indent="-238125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3pPr>
      <a:lvl4pPr marL="1077913" indent="-250825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4pPr>
      <a:lvl5pPr marL="1344613" indent="-255588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5pPr>
      <a:lvl6pPr marL="1801813" indent="-255588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6pPr>
      <a:lvl7pPr marL="2259013" indent="-255588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7pPr>
      <a:lvl8pPr marL="2716213" indent="-255588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8pPr>
      <a:lvl9pPr marL="3173413" indent="-255588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0009A-72D6-8C4A-897C-A733786FCDD0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4116E-7367-644C-95E2-210540B82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588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1.xml"/><Relationship Id="rId6" Type="http://schemas.openxmlformats.org/officeDocument/2006/relationships/image" Target="../media/image60.jpg"/><Relationship Id="rId5" Type="http://schemas.openxmlformats.org/officeDocument/2006/relationships/image" Target="../media/image59.png"/><Relationship Id="rId4" Type="http://schemas.openxmlformats.org/officeDocument/2006/relationships/image" Target="../media/image58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6.jpg"/><Relationship Id="rId3" Type="http://schemas.openxmlformats.org/officeDocument/2006/relationships/hyperlink" Target="https://en.uncyclopedia.co/wiki/Climate_Change" TargetMode="External"/><Relationship Id="rId7" Type="http://schemas.openxmlformats.org/officeDocument/2006/relationships/hyperlink" Target="https://creativecommons.org/licenses/by-sa/3.0/" TargetMode="External"/><Relationship Id="rId12" Type="http://schemas.openxmlformats.org/officeDocument/2006/relationships/hyperlink" Target="https://www.tasnimnews.com/en/news/2017/08/27/1502802/floods-kill-over-1-200-in-india-nepal-bangladesh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9.xml"/><Relationship Id="rId6" Type="http://schemas.openxmlformats.org/officeDocument/2006/relationships/hyperlink" Target="https://en.wikipedia.org/wiki/Climate_change_in_New_York_City" TargetMode="External"/><Relationship Id="rId11" Type="http://schemas.openxmlformats.org/officeDocument/2006/relationships/image" Target="../media/image65.jpg"/><Relationship Id="rId5" Type="http://schemas.openxmlformats.org/officeDocument/2006/relationships/image" Target="../media/image63.png"/><Relationship Id="rId10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creativecommons.org/licenses/by-nc-sa/3.0/" TargetMode="External"/><Relationship Id="rId9" Type="http://schemas.openxmlformats.org/officeDocument/2006/relationships/hyperlink" Target="https://www.eea.europa.eu/media/newsreleases/industrial-air-pollution-cost-europe" TargetMode="External"/><Relationship Id="rId14" Type="http://schemas.openxmlformats.org/officeDocument/2006/relationships/hyperlink" Target="https://ourworld.unu.edu/en/examining-how-rainfall-variability-food-security-and-migration-interact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4.xml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C004C91-9324-4E94-BC28-856AE162D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5B562CD4-39C5-44ED-BD68-B789B305E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D42F49-D503-4F89-BFCE-0B0AF4D990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6111" y="452718"/>
            <a:ext cx="9404723" cy="118071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900"/>
              <a:t>Open-Source Scientific Computing for AgroGeospatial Big Data Analysis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C43A5A-C106-4A1A-AA31-46C72E74AC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367307"/>
            <a:ext cx="12191999" cy="571635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1600" cap="none">
                <a:solidFill>
                  <a:schemeClr val="bg1"/>
                </a:solidFill>
              </a:rPr>
              <a:t>Part of a joint tailor-made course between Bangladesh Agricultural Research Institute (BARI), CIMMYT-Bangladesh, and ITC (Faculty of Geo-Information Science and Earth Observation , University of Twente).</a:t>
            </a:r>
          </a:p>
        </p:txBody>
      </p:sp>
      <p:pic>
        <p:nvPicPr>
          <p:cNvPr id="6" name="Picture 5" descr="ut-itc-logo-rgb - Sterk Techniekonderwijs">
            <a:extLst>
              <a:ext uri="{FF2B5EF4-FFF2-40B4-BE49-F238E27FC236}">
                <a16:creationId xmlns:a16="http://schemas.microsoft.com/office/drawing/2014/main" id="{0165D234-4552-434C-B974-0EF6F33F87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34267" y="5506078"/>
            <a:ext cx="2453021" cy="720000"/>
          </a:xfrm>
          <a:prstGeom prst="rect">
            <a:avLst/>
          </a:prstGeom>
          <a:noFill/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69FD4A-E90C-4C69-A4CE-F0A58D2B7D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28594" y="5569166"/>
            <a:ext cx="2955353" cy="720000"/>
          </a:xfrm>
          <a:prstGeom prst="rect">
            <a:avLst/>
          </a:prstGeom>
          <a:noFill/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9E85A2-A684-4C04-B70C-9BEE60CFA8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50" y="5569166"/>
            <a:ext cx="610560" cy="720000"/>
          </a:xfrm>
          <a:prstGeom prst="rect">
            <a:avLst/>
          </a:prstGeom>
          <a:solidFill>
            <a:schemeClr val="bg1">
              <a:alpha val="5000"/>
            </a:schemeClr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48CBE8-1D71-420E-AF98-E3D4C7713E42}"/>
              </a:ext>
            </a:extLst>
          </p:cNvPr>
          <p:cNvSpPr txBox="1"/>
          <p:nvPr/>
        </p:nvSpPr>
        <p:spPr>
          <a:xfrm>
            <a:off x="649515" y="2658078"/>
            <a:ext cx="80089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>
                <a:solidFill>
                  <a:schemeClr val="bg1"/>
                </a:solidFill>
              </a:rPr>
              <a:t>Webinar about Phase 1 training</a:t>
            </a:r>
          </a:p>
          <a:p>
            <a:r>
              <a:rPr lang="en-GB" sz="4000">
                <a:solidFill>
                  <a:schemeClr val="bg1"/>
                </a:solidFill>
              </a:rPr>
              <a:t>28</a:t>
            </a:r>
            <a:r>
              <a:rPr lang="en-GB" sz="4000" baseline="30000">
                <a:solidFill>
                  <a:schemeClr val="bg1"/>
                </a:solidFill>
              </a:rPr>
              <a:t>th</a:t>
            </a:r>
            <a:r>
              <a:rPr lang="en-GB" sz="4000">
                <a:solidFill>
                  <a:schemeClr val="bg1"/>
                </a:solidFill>
              </a:rPr>
              <a:t> April, 2021 </a:t>
            </a:r>
          </a:p>
        </p:txBody>
      </p:sp>
    </p:spTree>
    <p:extLst>
      <p:ext uri="{BB962C8B-B14F-4D97-AF65-F5344CB8AC3E}">
        <p14:creationId xmlns:p14="http://schemas.microsoft.com/office/powerpoint/2010/main" val="172558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2BA3D-E309-451F-8FB1-C3F5A4B5E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4 Introduction to the two courses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E80C5-A833-4BBF-A1DB-D74A241D4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b="1"/>
              <a:t>Short introduction to the two courses including exam dates, exam format, and example questions. </a:t>
            </a:r>
          </a:p>
          <a:p>
            <a:endParaRPr lang="en-GB" b="1"/>
          </a:p>
          <a:p>
            <a:endParaRPr lang="en-GB" b="1"/>
          </a:p>
        </p:txBody>
      </p:sp>
    </p:spTree>
    <p:extLst>
      <p:ext uri="{BB962C8B-B14F-4D97-AF65-F5344CB8AC3E}">
        <p14:creationId xmlns:p14="http://schemas.microsoft.com/office/powerpoint/2010/main" val="434724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71673" y="1573085"/>
            <a:ext cx="8301297" cy="2331617"/>
          </a:xfrm>
        </p:spPr>
        <p:txBody>
          <a:bodyPr lIns="0" tIns="45720" rIns="91440" bIns="45720" anchor="b" anchorCtr="0"/>
          <a:lstStyle/>
          <a:p>
            <a:pPr algn="ctr" fontAlgn="ctr"/>
            <a:br>
              <a:rPr lang="en-GB" sz="3500" b="0">
                <a:latin typeface="-apple-system"/>
              </a:rPr>
            </a:br>
            <a:br>
              <a:rPr lang="en-GB" sz="3000" b="0">
                <a:latin typeface="-apple-system"/>
              </a:rPr>
            </a:br>
            <a:r>
              <a:rPr lang="en-GB" sz="3000" b="0">
                <a:latin typeface="-apple-system"/>
              </a:rPr>
              <a:t>Introduction to Remote</a:t>
            </a:r>
            <a:br>
              <a:rPr lang="en-GB" sz="3000" b="0">
                <a:latin typeface="-apple-system"/>
              </a:rPr>
            </a:br>
            <a:br>
              <a:rPr lang="en-GB" sz="3000" b="0">
                <a:latin typeface="-apple-system"/>
              </a:rPr>
            </a:br>
            <a:r>
              <a:rPr lang="en-GB" sz="3000" b="0">
                <a:latin typeface="-apple-system"/>
              </a:rPr>
              <a:t> Sensing and Earth Observation</a:t>
            </a:r>
            <a:br>
              <a:rPr lang="en-GB" b="0" i="0">
                <a:solidFill>
                  <a:srgbClr val="3A3A3A"/>
                </a:solidFill>
                <a:effectLst/>
                <a:latin typeface="-apple-system"/>
              </a:rPr>
            </a:br>
            <a:br>
              <a:rPr lang="en-GB"/>
            </a:b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12943" y="3780216"/>
            <a:ext cx="3258400" cy="1101725"/>
          </a:xfrm>
        </p:spPr>
        <p:txBody>
          <a:bodyPr/>
          <a:lstStyle/>
          <a:p>
            <a:r>
              <a:rPr lang="en-GB" i="1"/>
              <a:t>Margarita Huesca Martinez</a:t>
            </a:r>
          </a:p>
          <a:p>
            <a:r>
              <a:rPr lang="en-GB" i="1">
                <a:latin typeface="Arial Narrow"/>
              </a:rPr>
              <a:t>PANAGIOTIS NYKTAS</a:t>
            </a:r>
            <a:endParaRPr lang="en-GB">
              <a:latin typeface="Arial Narrow"/>
            </a:endParaRPr>
          </a:p>
          <a:p>
            <a:endParaRPr lang="en-GB" i="1"/>
          </a:p>
        </p:txBody>
      </p:sp>
    </p:spTree>
    <p:extLst>
      <p:ext uri="{BB962C8B-B14F-4D97-AF65-F5344CB8AC3E}">
        <p14:creationId xmlns:p14="http://schemas.microsoft.com/office/powerpoint/2010/main" val="2807416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0498B9-1744-4762-BAAF-FE8B34927B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29430" y="328041"/>
            <a:ext cx="7775378" cy="732985"/>
          </a:xfrm>
        </p:spPr>
        <p:txBody>
          <a:bodyPr/>
          <a:lstStyle/>
          <a:p>
            <a:pPr algn="ctr"/>
            <a:r>
              <a:rPr lang="en-GB" sz="2800" cap="none">
                <a:solidFill>
                  <a:srgbClr val="0070C0"/>
                </a:solidFill>
              </a:rPr>
              <a:t>Why is Remote Sensing important?</a:t>
            </a:r>
            <a:endParaRPr lang="en-US" sz="2800" cap="none">
              <a:solidFill>
                <a:srgbClr val="0070C0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74E1B80-D78F-4CF9-8106-39F7129E0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BA3584F-354E-4E84-9F80-9A2C7AECF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1417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9279FE-7DFB-464E-A534-5299724AA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6800" y="4107937"/>
            <a:ext cx="7801200" cy="137795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GB"/>
              <a:t>Remote sensing make it possible:</a:t>
            </a:r>
          </a:p>
          <a:p>
            <a:pPr lvl="1">
              <a:lnSpc>
                <a:spcPct val="150000"/>
              </a:lnSpc>
            </a:pPr>
            <a:r>
              <a:rPr lang="en-GB"/>
              <a:t>To collect data of inaccessible areas</a:t>
            </a:r>
          </a:p>
          <a:p>
            <a:pPr lvl="1">
              <a:lnSpc>
                <a:spcPct val="150000"/>
              </a:lnSpc>
            </a:pPr>
            <a:r>
              <a:rPr lang="en-GB"/>
              <a:t>To monitor environmental processes</a:t>
            </a:r>
          </a:p>
          <a:p>
            <a:pPr lvl="1">
              <a:lnSpc>
                <a:spcPct val="150000"/>
              </a:lnSpc>
            </a:pPr>
            <a:r>
              <a:rPr lang="en-GB"/>
              <a:t>To collect information over large areas</a:t>
            </a:r>
            <a:endParaRPr lang="nl-NL"/>
          </a:p>
          <a:p>
            <a:pPr marL="0" indent="0">
              <a:lnSpc>
                <a:spcPct val="200000"/>
              </a:lnSpc>
              <a:buNone/>
            </a:pPr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828DC5-D4D6-4774-8879-E473B478AF51}"/>
              </a:ext>
            </a:extLst>
          </p:cNvPr>
          <p:cNvGrpSpPr/>
          <p:nvPr/>
        </p:nvGrpSpPr>
        <p:grpSpPr>
          <a:xfrm>
            <a:off x="6534989" y="1358796"/>
            <a:ext cx="3677041" cy="2408455"/>
            <a:chOff x="4295138" y="1178433"/>
            <a:chExt cx="4383096" cy="2696969"/>
          </a:xfrm>
        </p:grpSpPr>
        <p:pic>
          <p:nvPicPr>
            <p:cNvPr id="7" name="Picture 4" descr="http://4.bp.blogspot.com/-Ra14mEm1Gmk/TcDEKdHModI/AAAAAAAABE4/OrVJTehVoSc/s1600/arctic_ice-melting.jpg">
              <a:extLst>
                <a:ext uri="{FF2B5EF4-FFF2-40B4-BE49-F238E27FC236}">
                  <a16:creationId xmlns:a16="http://schemas.microsoft.com/office/drawing/2014/main" id="{56F196B6-B2FF-4ADB-A32E-1C29B70C38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95138" y="1571146"/>
              <a:ext cx="4383096" cy="2304256"/>
            </a:xfrm>
            <a:prstGeom prst="rect">
              <a:avLst/>
            </a:prstGeom>
            <a:noFill/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FE222C0-8A32-47A4-BED0-67CC96153F7F}"/>
                </a:ext>
              </a:extLst>
            </p:cNvPr>
            <p:cNvSpPr txBox="1"/>
            <p:nvPr/>
          </p:nvSpPr>
          <p:spPr>
            <a:xfrm>
              <a:off x="4840951" y="1178433"/>
              <a:ext cx="3506713" cy="413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/>
                <a:t>Global temperate change</a:t>
              </a:r>
              <a:endParaRPr lang="nl-NL" b="1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73801AC-A470-481C-899B-BD5632E5CA19}"/>
              </a:ext>
            </a:extLst>
          </p:cNvPr>
          <p:cNvGrpSpPr/>
          <p:nvPr/>
        </p:nvGrpSpPr>
        <p:grpSpPr>
          <a:xfrm>
            <a:off x="2407360" y="1624898"/>
            <a:ext cx="3553619" cy="2137303"/>
            <a:chOff x="192757" y="2228113"/>
            <a:chExt cx="2847094" cy="1380852"/>
          </a:xfrm>
        </p:grpSpPr>
        <p:pic>
          <p:nvPicPr>
            <p:cNvPr id="10" name="Imagen 37">
              <a:extLst>
                <a:ext uri="{FF2B5EF4-FFF2-40B4-BE49-F238E27FC236}">
                  <a16:creationId xmlns:a16="http://schemas.microsoft.com/office/drawing/2014/main" id="{D1FDF384-E6F8-4A57-A264-0F0DECAD8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743" y="2228113"/>
              <a:ext cx="1283877" cy="975747"/>
            </a:xfrm>
            <a:prstGeom prst="rect">
              <a:avLst/>
            </a:prstGeom>
          </p:spPr>
        </p:pic>
        <p:pic>
          <p:nvPicPr>
            <p:cNvPr id="11" name="Imagen 38">
              <a:extLst>
                <a:ext uri="{FF2B5EF4-FFF2-40B4-BE49-F238E27FC236}">
                  <a16:creationId xmlns:a16="http://schemas.microsoft.com/office/drawing/2014/main" id="{F25FA722-ED76-47BA-91C5-455552B72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366" y="2300121"/>
              <a:ext cx="1283877" cy="975746"/>
            </a:xfrm>
            <a:prstGeom prst="rect">
              <a:avLst/>
            </a:prstGeom>
          </p:spPr>
        </p:pic>
        <p:pic>
          <p:nvPicPr>
            <p:cNvPr id="12" name="Imagen 39">
              <a:extLst>
                <a:ext uri="{FF2B5EF4-FFF2-40B4-BE49-F238E27FC236}">
                  <a16:creationId xmlns:a16="http://schemas.microsoft.com/office/drawing/2014/main" id="{C17F1DCA-0F19-46F4-813F-A9451C364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990" y="2372129"/>
              <a:ext cx="1283877" cy="975747"/>
            </a:xfrm>
            <a:prstGeom prst="rect">
              <a:avLst/>
            </a:prstGeom>
          </p:spPr>
        </p:pic>
        <p:pic>
          <p:nvPicPr>
            <p:cNvPr id="13" name="Imagen 40">
              <a:extLst>
                <a:ext uri="{FF2B5EF4-FFF2-40B4-BE49-F238E27FC236}">
                  <a16:creationId xmlns:a16="http://schemas.microsoft.com/office/drawing/2014/main" id="{E1E846EF-D671-40EB-9816-F1A62062D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614" y="2444137"/>
              <a:ext cx="1283877" cy="975747"/>
            </a:xfrm>
            <a:prstGeom prst="rect">
              <a:avLst/>
            </a:prstGeom>
          </p:spPr>
        </p:pic>
        <p:pic>
          <p:nvPicPr>
            <p:cNvPr id="14" name="Imagen 41">
              <a:extLst>
                <a:ext uri="{FF2B5EF4-FFF2-40B4-BE49-F238E27FC236}">
                  <a16:creationId xmlns:a16="http://schemas.microsoft.com/office/drawing/2014/main" id="{3D327BFF-2244-46C8-991B-C1A3C3375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38" y="2516145"/>
              <a:ext cx="1283877" cy="975747"/>
            </a:xfrm>
            <a:prstGeom prst="rect">
              <a:avLst/>
            </a:prstGeom>
          </p:spPr>
        </p:pic>
        <p:pic>
          <p:nvPicPr>
            <p:cNvPr id="15" name="Imagen 42">
              <a:extLst>
                <a:ext uri="{FF2B5EF4-FFF2-40B4-BE49-F238E27FC236}">
                  <a16:creationId xmlns:a16="http://schemas.microsoft.com/office/drawing/2014/main" id="{18219C7D-1759-405B-B448-21AC3E1C1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862" y="2573807"/>
              <a:ext cx="1283877" cy="975747"/>
            </a:xfrm>
            <a:prstGeom prst="rect">
              <a:avLst/>
            </a:prstGeom>
          </p:spPr>
        </p:pic>
        <p:pic>
          <p:nvPicPr>
            <p:cNvPr id="16" name="Imagen 43">
              <a:extLst>
                <a:ext uri="{FF2B5EF4-FFF2-40B4-BE49-F238E27FC236}">
                  <a16:creationId xmlns:a16="http://schemas.microsoft.com/office/drawing/2014/main" id="{77E437F0-BC20-4725-A48A-8EBB4FAA4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57" y="2633218"/>
              <a:ext cx="1283877" cy="975747"/>
            </a:xfrm>
            <a:prstGeom prst="rect">
              <a:avLst/>
            </a:prstGeom>
          </p:spPr>
        </p:pic>
        <p:sp>
          <p:nvSpPr>
            <p:cNvPr id="17" name="Flecha derecha 44">
              <a:extLst>
                <a:ext uri="{FF2B5EF4-FFF2-40B4-BE49-F238E27FC236}">
                  <a16:creationId xmlns:a16="http://schemas.microsoft.com/office/drawing/2014/main" id="{DC1010E6-17F4-4741-A991-8EE10449C478}"/>
                </a:ext>
              </a:extLst>
            </p:cNvPr>
            <p:cNvSpPr/>
            <p:nvPr/>
          </p:nvSpPr>
          <p:spPr bwMode="auto">
            <a:xfrm rot="19980338">
              <a:off x="192757" y="2930639"/>
              <a:ext cx="2847094" cy="456610"/>
            </a:xfrm>
            <a:prstGeom prst="rightArrow">
              <a:avLst>
                <a:gd name="adj1" fmla="val 57968"/>
                <a:gd name="adj2" fmla="val 80897"/>
              </a:avLst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40000"/>
                </a:spcBef>
              </a:pPr>
              <a:endParaRPr lang="es-ES" sz="2400">
                <a:latin typeface="Century Gothic" panose="020B0502020202020204" pitchFamily="34" charset="0"/>
              </a:endParaRPr>
            </a:p>
          </p:txBody>
        </p:sp>
        <p:sp>
          <p:nvSpPr>
            <p:cNvPr id="18" name="CuadroTexto 45">
              <a:extLst>
                <a:ext uri="{FF2B5EF4-FFF2-40B4-BE49-F238E27FC236}">
                  <a16:creationId xmlns:a16="http://schemas.microsoft.com/office/drawing/2014/main" id="{9CFD86BF-3C40-4A34-8DF7-C62CE05FD17A}"/>
                </a:ext>
              </a:extLst>
            </p:cNvPr>
            <p:cNvSpPr txBox="1"/>
            <p:nvPr/>
          </p:nvSpPr>
          <p:spPr>
            <a:xfrm rot="19984716">
              <a:off x="956012" y="2981704"/>
              <a:ext cx="1641354" cy="198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2000 </a:t>
              </a:r>
              <a:r>
                <a:rPr lang="es-ES" sz="1400" b="1">
                  <a:solidFill>
                    <a:schemeClr val="tx1">
                      <a:lumMod val="85000"/>
                      <a:lumOff val="15000"/>
                    </a:schemeClr>
                  </a:solidFill>
                  <a:sym typeface="Wingdings" panose="05000000000000000000" pitchFamily="2" charset="2"/>
                </a:rPr>
                <a:t> 2017</a:t>
              </a:r>
              <a:endParaRPr lang="es-ES" sz="1400" b="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0" name="Imagen 2">
            <a:extLst>
              <a:ext uri="{FF2B5EF4-FFF2-40B4-BE49-F238E27FC236}">
                <a16:creationId xmlns:a16="http://schemas.microsoft.com/office/drawing/2014/main" id="{2E8C373F-F473-440F-8BB7-34C8C6F870E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633" y="4202902"/>
            <a:ext cx="2043492" cy="203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790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0498B9-1744-4762-BAAF-FE8B34927B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29430" y="328041"/>
            <a:ext cx="7775378" cy="732985"/>
          </a:xfrm>
        </p:spPr>
        <p:txBody>
          <a:bodyPr/>
          <a:lstStyle/>
          <a:p>
            <a:pPr algn="ctr"/>
            <a:br>
              <a:rPr lang="en-GB" sz="2800" b="0">
                <a:latin typeface="-apple-system"/>
              </a:rPr>
            </a:br>
            <a:r>
              <a:rPr lang="en-GB" sz="2800" cap="none">
                <a:solidFill>
                  <a:srgbClr val="0070C0"/>
                </a:solidFill>
              </a:rPr>
              <a:t>Introduction to Remote Sensing and Earth Observation</a:t>
            </a:r>
            <a:endParaRPr lang="en-US" sz="2800" cap="none">
              <a:solidFill>
                <a:srgbClr val="0070C0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74E1B80-D78F-4CF9-8106-39F7129E0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1025" name="Picture 6">
            <a:extLst>
              <a:ext uri="{FF2B5EF4-FFF2-40B4-BE49-F238E27FC236}">
                <a16:creationId xmlns:a16="http://schemas.microsoft.com/office/drawing/2014/main" id="{3FEAE95D-E8D8-49D0-A428-F6A5E41CD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3" y="3593023"/>
            <a:ext cx="5737225" cy="271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4BA3584F-354E-4E84-9F80-9A2C7AECF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1417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9279FE-7DFB-464E-A534-5299724AA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4000" y="1498990"/>
            <a:ext cx="7801200" cy="137795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GB"/>
              <a:t>This course will introduce you to some basic concepts and fundamental knowledge about Earth Observation through Remote Sensing as a technique for acquiring different types of geospatial information. </a:t>
            </a:r>
            <a:endParaRPr lang="nl-NL"/>
          </a:p>
          <a:p>
            <a:pPr marL="0" indent="0">
              <a:lnSpc>
                <a:spcPct val="200000"/>
              </a:lnSpc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876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9279FE-7DFB-464E-A534-5299724AA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1624" y="1484785"/>
            <a:ext cx="7801200" cy="3560763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en-GB" sz="1600"/>
              <a:t>Electromagnetic radiation processes to extract land cover information.</a:t>
            </a:r>
            <a:endParaRPr lang="nl-NL" sz="160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en-GB" sz="1600"/>
              <a:t>Image characteristics and select the most suitable sensor data to extract information.</a:t>
            </a:r>
            <a:endParaRPr lang="nl-NL" sz="160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en-GB" sz="1600"/>
              <a:t>Apply techniques for optimum visualisation of remotely sensed imagery.</a:t>
            </a:r>
            <a:endParaRPr lang="nl-NL" sz="160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en-GB" sz="1600"/>
              <a:t>Geometric transformations of Earth Observation images to address specific spatial questions.</a:t>
            </a:r>
            <a:endParaRPr lang="nl-NL" sz="160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en-GB" sz="1600"/>
              <a:t>Radiometric image correction and enhancement operations to improve image analysis.</a:t>
            </a:r>
            <a:endParaRPr lang="nl-NL" sz="160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en-GB" sz="1600"/>
              <a:t>Apply pixel-based digital image classification to extract information on the Earth's surface.</a:t>
            </a:r>
            <a:endParaRPr lang="nl-NL" sz="160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en-GB" sz="1600"/>
              <a:t>Work independently in solving a problem.</a:t>
            </a:r>
            <a:endParaRPr lang="nl-NL" sz="1600"/>
          </a:p>
          <a:p>
            <a:pPr marL="0" indent="0">
              <a:lnSpc>
                <a:spcPct val="200000"/>
              </a:lnSpc>
              <a:buNone/>
            </a:pP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0498B9-1744-4762-BAAF-FE8B34927B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06902" y="260649"/>
            <a:ext cx="7775378" cy="732985"/>
          </a:xfrm>
        </p:spPr>
        <p:txBody>
          <a:bodyPr/>
          <a:lstStyle/>
          <a:p>
            <a:pPr algn="ctr"/>
            <a:r>
              <a:rPr lang="en-US" sz="2800" cap="none">
                <a:solidFill>
                  <a:srgbClr val="0070C0"/>
                </a:solidFill>
              </a:rPr>
              <a:t>Learning objectives</a:t>
            </a:r>
          </a:p>
        </p:txBody>
      </p:sp>
    </p:spTree>
    <p:extLst>
      <p:ext uri="{BB962C8B-B14F-4D97-AF65-F5344CB8AC3E}">
        <p14:creationId xmlns:p14="http://schemas.microsoft.com/office/powerpoint/2010/main" val="2730165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9279FE-7DFB-464E-A534-5299724AA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9141" y="1565302"/>
            <a:ext cx="7801200" cy="3560763"/>
          </a:xfrm>
        </p:spPr>
        <p:txBody>
          <a:bodyPr/>
          <a:lstStyle/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en-GB"/>
              <a:t>1.    Electromagnetic radiation</a:t>
            </a:r>
            <a:endParaRPr lang="nl-NL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en-GB"/>
              <a:t>2.    Sensors and image characteristics</a:t>
            </a:r>
            <a:endParaRPr lang="nl-NL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en-GB"/>
              <a:t>3.    Open-source software tutorial</a:t>
            </a:r>
            <a:endParaRPr lang="nl-NL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en-GB"/>
              <a:t>4.    Visualisation and radiometric operations</a:t>
            </a:r>
            <a:endParaRPr lang="nl-NL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en-GB"/>
              <a:t>5.    Geometric operations: Georeferencing and Geocoding</a:t>
            </a:r>
            <a:endParaRPr lang="nl-NL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en-GB"/>
              <a:t>6.    Digital image classification</a:t>
            </a:r>
            <a:endParaRPr lang="nl-NL"/>
          </a:p>
          <a:p>
            <a:pPr marL="0" indent="0">
              <a:lnSpc>
                <a:spcPct val="150000"/>
              </a:lnSpc>
              <a:buNone/>
              <a:tabLst>
                <a:tab pos="457200" algn="l"/>
              </a:tabLst>
            </a:pPr>
            <a:endParaRPr lang="nl-NL" sz="1600"/>
          </a:p>
          <a:p>
            <a:pPr marL="0" indent="0">
              <a:lnSpc>
                <a:spcPct val="200000"/>
              </a:lnSpc>
              <a:buNone/>
            </a:pP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0498B9-1744-4762-BAAF-FE8B34927B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99141" y="286530"/>
            <a:ext cx="7775378" cy="732985"/>
          </a:xfrm>
        </p:spPr>
        <p:txBody>
          <a:bodyPr/>
          <a:lstStyle/>
          <a:p>
            <a:pPr algn="ctr"/>
            <a:r>
              <a:rPr lang="en-US" sz="2800" cap="none">
                <a:solidFill>
                  <a:srgbClr val="0070C0"/>
                </a:solidFill>
              </a:rPr>
              <a:t>Course outline</a:t>
            </a:r>
          </a:p>
        </p:txBody>
      </p:sp>
      <p:pic>
        <p:nvPicPr>
          <p:cNvPr id="6" name="Picture 6" descr="Electromagnetic waves">
            <a:extLst>
              <a:ext uri="{FF2B5EF4-FFF2-40B4-BE49-F238E27FC236}">
                <a16:creationId xmlns:a16="http://schemas.microsoft.com/office/drawing/2014/main" id="{D5FA3EDB-0B77-43C9-A2CE-FCD56B116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78442" y="1353309"/>
            <a:ext cx="2880320" cy="1259715"/>
          </a:xfrm>
          <a:prstGeom prst="rect">
            <a:avLst/>
          </a:prstGeom>
          <a:noFill/>
        </p:spPr>
      </p:pic>
      <p:pic>
        <p:nvPicPr>
          <p:cNvPr id="8" name="Imagen 19">
            <a:extLst>
              <a:ext uri="{FF2B5EF4-FFF2-40B4-BE49-F238E27FC236}">
                <a16:creationId xmlns:a16="http://schemas.microsoft.com/office/drawing/2014/main" id="{57D9B579-9180-4B92-A3AB-5BB846F391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" t="2221" r="3724" b="2566"/>
          <a:stretch/>
        </p:blipFill>
        <p:spPr>
          <a:xfrm>
            <a:off x="7424610" y="2465324"/>
            <a:ext cx="1123918" cy="859467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11BB38E0-3841-44DF-89CF-369AF1B57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3633" y="4751088"/>
            <a:ext cx="3415403" cy="141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5 Imagen">
            <a:extLst>
              <a:ext uri="{FF2B5EF4-FFF2-40B4-BE49-F238E27FC236}">
                <a16:creationId xmlns:a16="http://schemas.microsoft.com/office/drawing/2014/main" id="{AA98DD1C-D776-45F3-93DE-19556FD6DB78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60096" y="4414080"/>
            <a:ext cx="286971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Map&#10;&#10;Description automatically generated with medium confidence">
            <a:extLst>
              <a:ext uri="{FF2B5EF4-FFF2-40B4-BE49-F238E27FC236}">
                <a16:creationId xmlns:a16="http://schemas.microsoft.com/office/drawing/2014/main" id="{112203E0-A56F-4800-9720-976E1D8015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95" y="2876725"/>
            <a:ext cx="1380879" cy="65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62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89C84304-D0D0-48E2-B30A-1501CD3EF3D2}"/>
              </a:ext>
            </a:extLst>
          </p:cNvPr>
          <p:cNvSpPr txBox="1">
            <a:spLocks/>
          </p:cNvSpPr>
          <p:nvPr/>
        </p:nvSpPr>
        <p:spPr bwMode="auto">
          <a:xfrm>
            <a:off x="2531096" y="764704"/>
            <a:ext cx="8136904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55588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809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2pPr>
            <a:lvl3pPr marL="801688" indent="-2381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3pPr>
            <a:lvl4pPr marL="1077913" indent="-2508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4pPr>
            <a:lvl5pPr marL="13446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5pPr>
            <a:lvl6pPr marL="18018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6pPr>
            <a:lvl7pPr marL="22590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7pPr>
            <a:lvl8pPr marL="27162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8pPr>
            <a:lvl9pPr marL="31734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115000"/>
              </a:lnSpc>
            </a:pPr>
            <a:endParaRPr lang="en-US" sz="1900" b="1" kern="0">
              <a:solidFill>
                <a:srgbClr val="00206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500" kern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Strongly recommended:</a:t>
            </a: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500" u="sng" kern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Post you questions and comments of Moodle fora!</a:t>
            </a:r>
          </a:p>
          <a:p>
            <a:pPr algn="ctr">
              <a:lnSpc>
                <a:spcPct val="115000"/>
              </a:lnSpc>
              <a:spcBef>
                <a:spcPts val="0"/>
              </a:spcBef>
            </a:pPr>
            <a:endParaRPr lang="en-US" sz="2500" kern="0">
              <a:solidFill>
                <a:srgbClr val="00206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</a:pPr>
            <a:endParaRPr lang="en-US" sz="2500" kern="0">
              <a:solidFill>
                <a:srgbClr val="00206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</a:pPr>
            <a:endParaRPr lang="en-US" sz="2500" kern="0">
              <a:solidFill>
                <a:srgbClr val="00206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</a:pPr>
            <a:endParaRPr lang="en-US" sz="2500" kern="0">
              <a:solidFill>
                <a:srgbClr val="00206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</a:pPr>
            <a:endParaRPr lang="en-US" sz="2500" kern="0">
              <a:solidFill>
                <a:srgbClr val="00206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</a:pPr>
            <a:endParaRPr lang="en-US" sz="2500" kern="0">
              <a:solidFill>
                <a:srgbClr val="00206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en-US" sz="2500" ker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Excellent way to interact asynchronously </a:t>
            </a:r>
          </a:p>
          <a:p>
            <a:pPr marL="342900" indent="-342900" algn="ctr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en-US" sz="2500" ker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You can find answers from fellow students post</a:t>
            </a:r>
          </a:p>
          <a:p>
            <a:pPr marL="342900" indent="-342900" algn="ctr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en-US" sz="2500" ker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Teachers will be also checking to answer questions.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B483CEA-FFFC-4410-8E99-45A932EFE6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71156" y="188641"/>
            <a:ext cx="7056784" cy="732985"/>
          </a:xfrm>
        </p:spPr>
        <p:txBody>
          <a:bodyPr/>
          <a:lstStyle/>
          <a:p>
            <a:pPr algn="ctr"/>
            <a:r>
              <a:rPr lang="en-US" sz="3200" cap="none">
                <a:solidFill>
                  <a:srgbClr val="0070C0"/>
                </a:solidFill>
              </a:rPr>
              <a:t>Communication &amp; interaction in the course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042AFC1-6F1F-4D15-B214-DC217818DA8D}"/>
              </a:ext>
            </a:extLst>
          </p:cNvPr>
          <p:cNvGrpSpPr/>
          <p:nvPr/>
        </p:nvGrpSpPr>
        <p:grpSpPr>
          <a:xfrm>
            <a:off x="4142871" y="2392538"/>
            <a:ext cx="4913354" cy="2072924"/>
            <a:chOff x="2501704" y="2348275"/>
            <a:chExt cx="4913354" cy="207292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A2BB2F8-389E-4D4A-8AB3-DF43D8DE7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01704" y="2348275"/>
              <a:ext cx="4913354" cy="2072924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C6B61EF-E66D-4E18-8ED0-2B06DBE49484}"/>
                </a:ext>
              </a:extLst>
            </p:cNvPr>
            <p:cNvSpPr/>
            <p:nvPr/>
          </p:nvSpPr>
          <p:spPr>
            <a:xfrm>
              <a:off x="2501704" y="3501008"/>
              <a:ext cx="1728192" cy="216024"/>
            </a:xfrm>
            <a:prstGeom prst="ellipse">
              <a:avLst/>
            </a:prstGeom>
            <a:noFill/>
            <a:ln>
              <a:solidFill>
                <a:srgbClr val="DD5D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489040C-1336-44C8-8D96-090426A06BFC}"/>
                </a:ext>
              </a:extLst>
            </p:cNvPr>
            <p:cNvSpPr/>
            <p:nvPr/>
          </p:nvSpPr>
          <p:spPr>
            <a:xfrm>
              <a:off x="2501704" y="4175904"/>
              <a:ext cx="1278208" cy="234384"/>
            </a:xfrm>
            <a:prstGeom prst="ellipse">
              <a:avLst/>
            </a:prstGeom>
            <a:noFill/>
            <a:ln>
              <a:solidFill>
                <a:srgbClr val="DD5D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1079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A0808B-10D4-486C-9FE5-0DED3B2F5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en-US" noProof="0" smtClean="0"/>
              <a:pPr/>
              <a:t>17</a:t>
            </a:fld>
            <a:endParaRPr lang="en-US" noProof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87C6B06-82D8-4C1C-9481-B6C8519B067F}"/>
              </a:ext>
            </a:extLst>
          </p:cNvPr>
          <p:cNvSpPr txBox="1">
            <a:spLocks/>
          </p:cNvSpPr>
          <p:nvPr/>
        </p:nvSpPr>
        <p:spPr bwMode="auto">
          <a:xfrm>
            <a:off x="3431358" y="1347403"/>
            <a:ext cx="5725475" cy="1144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55588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809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2pPr>
            <a:lvl3pPr marL="801688" indent="-2381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3pPr>
            <a:lvl4pPr marL="1077913" indent="-2508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4pPr>
            <a:lvl5pPr marL="13446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5pPr>
            <a:lvl6pPr marL="18018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6pPr>
            <a:lvl7pPr marL="22590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7pPr>
            <a:lvl8pPr marL="27162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8pPr>
            <a:lvl9pPr marL="31734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500" b="1" kern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Final exam</a:t>
            </a:r>
          </a:p>
          <a:p>
            <a:pPr marL="0" indent="0" algn="ctr">
              <a:lnSpc>
                <a:spcPct val="115000"/>
              </a:lnSpc>
              <a:buNone/>
            </a:pPr>
            <a:r>
              <a:rPr lang="en-US" sz="2200" kern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Closed book -  90 minutes</a:t>
            </a:r>
          </a:p>
          <a:p>
            <a:pPr algn="ctr">
              <a:lnSpc>
                <a:spcPct val="115000"/>
              </a:lnSpc>
            </a:pPr>
            <a:endParaRPr lang="en-US" sz="1900" b="1" kern="0"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E9A76E-C89B-4500-BC05-185F80843A50}"/>
              </a:ext>
            </a:extLst>
          </p:cNvPr>
          <p:cNvSpPr txBox="1"/>
          <p:nvPr/>
        </p:nvSpPr>
        <p:spPr>
          <a:xfrm>
            <a:off x="5010607" y="601847"/>
            <a:ext cx="2170787" cy="4234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38125">
              <a:lnSpc>
                <a:spcPts val="2500"/>
              </a:lnSpc>
              <a:spcBef>
                <a:spcPct val="20000"/>
              </a:spcBef>
            </a:pPr>
            <a:r>
              <a:rPr lang="en-GB" sz="3200" b="1">
                <a:solidFill>
                  <a:srgbClr val="0070C0"/>
                </a:solidFill>
                <a:latin typeface="+mj-lt"/>
              </a:rPr>
              <a:t>Assessment</a:t>
            </a:r>
            <a:endParaRPr lang="nl-NL" sz="3200" b="1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548FCF-CA14-47B6-B262-E47CDAAAF9FB}"/>
              </a:ext>
            </a:extLst>
          </p:cNvPr>
          <p:cNvSpPr txBox="1"/>
          <p:nvPr/>
        </p:nvSpPr>
        <p:spPr>
          <a:xfrm>
            <a:off x="3246093" y="5589241"/>
            <a:ext cx="6096000" cy="455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</a:pPr>
            <a:r>
              <a:rPr lang="en-US" sz="220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Passing mark: 5.5/10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038894-DEA5-4BC1-B0CD-C5CC1B5657DB}"/>
              </a:ext>
            </a:extLst>
          </p:cNvPr>
          <p:cNvSpPr txBox="1"/>
          <p:nvPr/>
        </p:nvSpPr>
        <p:spPr>
          <a:xfrm>
            <a:off x="2740453" y="2564904"/>
            <a:ext cx="7107283" cy="2602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</a:pPr>
            <a:r>
              <a:rPr lang="en-US" sz="2500" b="1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 questions: </a:t>
            </a:r>
          </a:p>
          <a:p>
            <a:pPr marL="342900" indent="-34290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20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Multiple choice</a:t>
            </a:r>
          </a:p>
          <a:p>
            <a:pPr marL="342900" indent="-34290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20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Matching</a:t>
            </a:r>
          </a:p>
          <a:p>
            <a:pPr marL="342900" indent="-34290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20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True/false questions</a:t>
            </a:r>
          </a:p>
          <a:p>
            <a:pPr marL="342900" indent="-34290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20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Short numerical answers (no calculator needed)</a:t>
            </a:r>
            <a:endParaRPr lang="en-US" sz="22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8949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AE9A76E-C89B-4500-BC05-185F80843A50}"/>
              </a:ext>
            </a:extLst>
          </p:cNvPr>
          <p:cNvSpPr txBox="1"/>
          <p:nvPr/>
        </p:nvSpPr>
        <p:spPr>
          <a:xfrm>
            <a:off x="5010607" y="563907"/>
            <a:ext cx="2170787" cy="4234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38125">
              <a:lnSpc>
                <a:spcPts val="2500"/>
              </a:lnSpc>
              <a:spcBef>
                <a:spcPct val="20000"/>
              </a:spcBef>
            </a:pPr>
            <a:r>
              <a:rPr lang="en-GB" sz="3200" b="1">
                <a:solidFill>
                  <a:srgbClr val="0070C0"/>
                </a:solidFill>
                <a:latin typeface="+mj-lt"/>
              </a:rPr>
              <a:t>Assessment</a:t>
            </a:r>
            <a:endParaRPr lang="nl-NL" sz="3200" b="1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EF86D2-D394-4A47-AE34-E347966A7237}"/>
              </a:ext>
            </a:extLst>
          </p:cNvPr>
          <p:cNvSpPr txBox="1"/>
          <p:nvPr/>
        </p:nvSpPr>
        <p:spPr>
          <a:xfrm>
            <a:off x="3095104" y="1375835"/>
            <a:ext cx="6985000" cy="412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238125">
              <a:lnSpc>
                <a:spcPts val="2500"/>
              </a:lnSpc>
              <a:spcBef>
                <a:spcPct val="20000"/>
              </a:spcBef>
            </a:pPr>
            <a:r>
              <a:rPr lang="en-US" sz="2800" b="1">
                <a:solidFill>
                  <a:srgbClr val="002060"/>
                </a:solidFill>
                <a:latin typeface="+mj-lt"/>
              </a:rPr>
              <a:t>Example exam questions are given in Moodle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2DD84F-301B-4C6D-B370-C2E594ACC309}"/>
              </a:ext>
            </a:extLst>
          </p:cNvPr>
          <p:cNvSpPr txBox="1"/>
          <p:nvPr/>
        </p:nvSpPr>
        <p:spPr>
          <a:xfrm>
            <a:off x="5831632" y="2338583"/>
            <a:ext cx="4248472" cy="389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Multiple choice (sensors topic)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2E41F4-9482-4214-AAAD-9B68BBF00A37}"/>
              </a:ext>
            </a:extLst>
          </p:cNvPr>
          <p:cNvSpPr txBox="1"/>
          <p:nvPr/>
        </p:nvSpPr>
        <p:spPr>
          <a:xfrm>
            <a:off x="6180247" y="3365089"/>
            <a:ext cx="3641524" cy="706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Short numerical answers (DIC)</a:t>
            </a:r>
            <a:br>
              <a:rPr lang="en-US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Calculator will not be needed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EE0C59-7C85-42D5-B250-AA6D0A36E89B}"/>
              </a:ext>
            </a:extLst>
          </p:cNvPr>
          <p:cNvSpPr txBox="1"/>
          <p:nvPr/>
        </p:nvSpPr>
        <p:spPr>
          <a:xfrm>
            <a:off x="6335688" y="4282311"/>
            <a:ext cx="28185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Matching (EM radiation)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FDC6F5-874F-4A88-AFAB-68922EE6F304}"/>
              </a:ext>
            </a:extLst>
          </p:cNvPr>
          <p:cNvSpPr txBox="1"/>
          <p:nvPr/>
        </p:nvSpPr>
        <p:spPr>
          <a:xfrm>
            <a:off x="6180248" y="5272104"/>
            <a:ext cx="3275449" cy="389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True/false questions (DIC)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FE19A5-CBE6-42E2-9FF4-ED8633805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697" y="1909272"/>
            <a:ext cx="2820551" cy="43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1549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87E7E51B-643A-4154-B7B4-51DB4F17744D}"/>
              </a:ext>
            </a:extLst>
          </p:cNvPr>
          <p:cNvSpPr txBox="1">
            <a:spLocks/>
          </p:cNvSpPr>
          <p:nvPr/>
        </p:nvSpPr>
        <p:spPr bwMode="auto">
          <a:xfrm>
            <a:off x="3377407" y="1522379"/>
            <a:ext cx="5437187" cy="34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55588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809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2pPr>
            <a:lvl3pPr marL="801688" indent="-2381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3pPr>
            <a:lvl4pPr marL="1077913" indent="-2508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4pPr>
            <a:lvl5pPr marL="13446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5pPr>
            <a:lvl6pPr marL="18018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6pPr>
            <a:lvl7pPr marL="22590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7pPr>
            <a:lvl8pPr marL="27162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8pPr>
            <a:lvl9pPr marL="31734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115000"/>
              </a:lnSpc>
            </a:pPr>
            <a:endParaRPr lang="en-US" sz="1900" b="1" kern="0">
              <a:solidFill>
                <a:srgbClr val="00206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500" b="1" kern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 dates and (Dhaka) times: </a:t>
            </a:r>
          </a:p>
          <a:p>
            <a:pPr algn="ctr">
              <a:lnSpc>
                <a:spcPct val="115000"/>
              </a:lnSpc>
            </a:pPr>
            <a:endParaRPr lang="en-US" sz="1900" kern="0">
              <a:solidFill>
                <a:srgbClr val="00206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en-US" sz="1900" kern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Thursday 20th of May at 1pm </a:t>
            </a:r>
          </a:p>
          <a:p>
            <a:pPr algn="ctr">
              <a:lnSpc>
                <a:spcPct val="115000"/>
              </a:lnSpc>
            </a:pPr>
            <a:r>
              <a:rPr lang="en-US" sz="1900" kern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Friday 18th of June 8pm</a:t>
            </a:r>
          </a:p>
          <a:p>
            <a:pPr algn="ctr">
              <a:lnSpc>
                <a:spcPct val="115000"/>
              </a:lnSpc>
            </a:pPr>
            <a:r>
              <a:rPr lang="en-US" sz="1900" kern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Friday 9th of July at 8pm 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299B3C0E-0C45-4D66-80B3-0A1AD0891ECA}"/>
              </a:ext>
            </a:extLst>
          </p:cNvPr>
          <p:cNvSpPr txBox="1">
            <a:spLocks/>
          </p:cNvSpPr>
          <p:nvPr/>
        </p:nvSpPr>
        <p:spPr>
          <a:xfrm>
            <a:off x="2423592" y="3573016"/>
            <a:ext cx="8064896" cy="288032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</a:pPr>
            <a:endParaRPr lang="en-US" sz="2000" b="1">
              <a:solidFill>
                <a:schemeClr val="tx1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</a:pPr>
            <a:endParaRPr lang="en-US" sz="2000" b="1">
              <a:solidFill>
                <a:srgbClr val="00206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</a:pPr>
            <a:r>
              <a:rPr lang="en-US" sz="2000" b="1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Looking forward to interacting with you in Moodle fora</a:t>
            </a:r>
            <a:br>
              <a:rPr lang="en-US" sz="2000" b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b="1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</a:pPr>
            <a:r>
              <a:rPr lang="en-US" sz="2000" b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Good luck!</a:t>
            </a:r>
          </a:p>
          <a:p>
            <a:pPr algn="ctr">
              <a:lnSpc>
                <a:spcPct val="115000"/>
              </a:lnSpc>
              <a:spcBef>
                <a:spcPts val="0"/>
              </a:spcBef>
            </a:pPr>
            <a:endParaRPr lang="en-US" sz="2000" b="1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</a:pPr>
            <a:endParaRPr lang="en-US" sz="2000" b="1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D53C8E-C90D-442F-AC9A-7B5D051EB71D}"/>
              </a:ext>
            </a:extLst>
          </p:cNvPr>
          <p:cNvSpPr txBox="1"/>
          <p:nvPr/>
        </p:nvSpPr>
        <p:spPr>
          <a:xfrm>
            <a:off x="5010607" y="563907"/>
            <a:ext cx="2170787" cy="4234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38125">
              <a:lnSpc>
                <a:spcPts val="2500"/>
              </a:lnSpc>
              <a:spcBef>
                <a:spcPct val="20000"/>
              </a:spcBef>
            </a:pPr>
            <a:r>
              <a:rPr lang="en-GB" sz="3200" b="1">
                <a:solidFill>
                  <a:srgbClr val="0070C0"/>
                </a:solidFill>
                <a:latin typeface="+mj-lt"/>
              </a:rPr>
              <a:t>Assessment</a:t>
            </a:r>
            <a:endParaRPr lang="nl-NL" sz="3200" b="1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20016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2BA3D-E309-451F-8FB1-C3F5A4B5E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This 90 minute webinar will cover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E80C5-A833-4BBF-A1DB-D74A241D4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/>
              <a:t>1</a:t>
            </a:r>
            <a:r>
              <a:rPr lang="en-GB"/>
              <a:t> Introduction to the Phase 1 team</a:t>
            </a:r>
          </a:p>
          <a:p>
            <a:pPr marL="0" indent="0">
              <a:buNone/>
            </a:pPr>
            <a:r>
              <a:rPr lang="en-GB" b="1"/>
              <a:t>2</a:t>
            </a:r>
            <a:r>
              <a:rPr lang="en-GB"/>
              <a:t> How the course “works” </a:t>
            </a:r>
          </a:p>
          <a:p>
            <a:pPr marL="0" indent="0">
              <a:buNone/>
            </a:pPr>
            <a:r>
              <a:rPr lang="en-GB" b="1"/>
              <a:t>3</a:t>
            </a:r>
            <a:r>
              <a:rPr lang="en-GB"/>
              <a:t> How to use the platform</a:t>
            </a:r>
          </a:p>
          <a:p>
            <a:pPr marL="0" indent="0">
              <a:buNone/>
            </a:pPr>
            <a:r>
              <a:rPr lang="en-GB"/>
              <a:t>	</a:t>
            </a:r>
            <a:r>
              <a:rPr lang="en-GB" sz="1800"/>
              <a:t>logging into the platform	</a:t>
            </a:r>
          </a:p>
          <a:p>
            <a:pPr marL="0" indent="0">
              <a:buNone/>
            </a:pPr>
            <a:r>
              <a:rPr lang="en-GB" sz="1800"/>
              <a:t>	changing your picture in the profile	</a:t>
            </a:r>
          </a:p>
          <a:p>
            <a:pPr marL="0" indent="0">
              <a:buNone/>
            </a:pPr>
            <a:r>
              <a:rPr lang="en-GB" sz="1800"/>
              <a:t>	changing your data in the profile	</a:t>
            </a:r>
          </a:p>
          <a:p>
            <a:pPr marL="0" indent="0">
              <a:buNone/>
            </a:pPr>
            <a:r>
              <a:rPr lang="en-GB" sz="1800"/>
              <a:t>	how to use the forum (post question, subscribe)	</a:t>
            </a:r>
          </a:p>
          <a:p>
            <a:pPr marL="0" indent="0">
              <a:buNone/>
            </a:pPr>
            <a:r>
              <a:rPr lang="en-GB" sz="1800"/>
              <a:t>	how to control your notifications</a:t>
            </a:r>
          </a:p>
          <a:p>
            <a:pPr marL="0" indent="0">
              <a:buNone/>
            </a:pPr>
            <a:r>
              <a:rPr lang="en-GB" b="1"/>
              <a:t>4</a:t>
            </a:r>
            <a:r>
              <a:rPr lang="en-GB"/>
              <a:t> Introduction to the two courses, including information about exams</a:t>
            </a:r>
          </a:p>
          <a:p>
            <a:pPr marL="0" indent="0">
              <a:buNone/>
            </a:pPr>
            <a:r>
              <a:rPr lang="en-GB" b="1"/>
              <a:t>5</a:t>
            </a:r>
            <a:r>
              <a:rPr lang="en-GB"/>
              <a:t> Questions</a:t>
            </a:r>
          </a:p>
          <a:p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9102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41043" y="2481967"/>
            <a:ext cx="9048749" cy="753141"/>
          </a:xfrm>
        </p:spPr>
        <p:txBody>
          <a:bodyPr>
            <a:noAutofit/>
          </a:bodyPr>
          <a:lstStyle/>
          <a:p>
            <a:r>
              <a:rPr lang="en-US" sz="4000" dirty="0"/>
              <a:t>Introduction to Scientific Programming</a:t>
            </a:r>
          </a:p>
        </p:txBody>
      </p:sp>
    </p:spTree>
    <p:extLst>
      <p:ext uri="{BB962C8B-B14F-4D97-AF65-F5344CB8AC3E}">
        <p14:creationId xmlns:p14="http://schemas.microsoft.com/office/powerpoint/2010/main" val="8523131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ater&#10;&#10;Description generated with very high confidence">
            <a:extLst>
              <a:ext uri="{FF2B5EF4-FFF2-40B4-BE49-F238E27FC236}">
                <a16:creationId xmlns:a16="http://schemas.microsoft.com/office/drawing/2014/main" id="{EF04C1D7-2AE1-427E-BBBB-87F7C879F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449" y="2607563"/>
            <a:ext cx="2997217" cy="164348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664E9E8-386C-4D51-A28E-62BF0781D9E1}"/>
              </a:ext>
            </a:extLst>
          </p:cNvPr>
          <p:cNvGrpSpPr/>
          <p:nvPr/>
        </p:nvGrpSpPr>
        <p:grpSpPr>
          <a:xfrm>
            <a:off x="4323566" y="2385182"/>
            <a:ext cx="2838765" cy="2235583"/>
            <a:chOff x="4873207" y="3391109"/>
            <a:chExt cx="2838765" cy="2235583"/>
          </a:xfrm>
        </p:grpSpPr>
        <p:pic>
          <p:nvPicPr>
            <p:cNvPr id="6" name="Picture 5" descr="A picture containing nature&#10;&#10;Description generated with very high confidence">
              <a:extLst>
                <a:ext uri="{FF2B5EF4-FFF2-40B4-BE49-F238E27FC236}">
                  <a16:creationId xmlns:a16="http://schemas.microsoft.com/office/drawing/2014/main" id="{46228F89-FAAF-4584-AC5C-99D7A31F3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3207" y="3391109"/>
              <a:ext cx="2816798" cy="187920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092C6EF-C594-411A-94F8-8B9D654FC2B6}"/>
                </a:ext>
              </a:extLst>
            </p:cNvPr>
            <p:cNvSpPr/>
            <p:nvPr/>
          </p:nvSpPr>
          <p:spPr>
            <a:xfrm>
              <a:off x="4873207" y="5288138"/>
              <a:ext cx="283876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https://www.networkworld.com/article/3270961/internet-of-things/10-hot-iot-startups-to-watch.html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DABA79B-C72C-4B09-B27D-9651FD43DFD3}"/>
              </a:ext>
            </a:extLst>
          </p:cNvPr>
          <p:cNvGrpSpPr/>
          <p:nvPr/>
        </p:nvGrpSpPr>
        <p:grpSpPr>
          <a:xfrm>
            <a:off x="6557870" y="164197"/>
            <a:ext cx="3571874" cy="2183158"/>
            <a:chOff x="7076389" y="4240057"/>
            <a:chExt cx="3571874" cy="2183158"/>
          </a:xfrm>
        </p:grpSpPr>
        <p:pic>
          <p:nvPicPr>
            <p:cNvPr id="9" name="Picture 8" descr="A screen shot of a computer&#10;&#10;Description generated with very high confidence">
              <a:extLst>
                <a:ext uri="{FF2B5EF4-FFF2-40B4-BE49-F238E27FC236}">
                  <a16:creationId xmlns:a16="http://schemas.microsoft.com/office/drawing/2014/main" id="{39D50F9E-AAFB-412E-969C-371539403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6389" y="4240057"/>
              <a:ext cx="3571874" cy="1976437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F2B30D-5097-4FCD-920A-6CD5E115B8A0}"/>
                </a:ext>
              </a:extLst>
            </p:cNvPr>
            <p:cNvSpPr/>
            <p:nvPr/>
          </p:nvSpPr>
          <p:spPr>
            <a:xfrm>
              <a:off x="7076389" y="6207771"/>
              <a:ext cx="275107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https://www.gislounge.com/evolution-mobile-mapping/</a:t>
              </a:r>
            </a:p>
          </p:txBody>
        </p:sp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57FDF70-E74F-4C8A-9461-F8CE92B54D72}"/>
              </a:ext>
            </a:extLst>
          </p:cNvPr>
          <p:cNvSpPr txBox="1">
            <a:spLocks/>
          </p:cNvSpPr>
          <p:nvPr/>
        </p:nvSpPr>
        <p:spPr>
          <a:xfrm>
            <a:off x="485397" y="472426"/>
            <a:ext cx="4795317" cy="18749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Huge amount of spatial data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Satellite imagery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GPS sensors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Mobile devices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Internet of Things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 networks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20EF6BE-255A-4533-B97D-80D5ECE4985A}"/>
              </a:ext>
            </a:extLst>
          </p:cNvPr>
          <p:cNvSpPr/>
          <p:nvPr/>
        </p:nvSpPr>
        <p:spPr>
          <a:xfrm>
            <a:off x="7135274" y="2019798"/>
            <a:ext cx="3266982" cy="249084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Petabytes of geodata is collected everyday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ECA03CA-CA4D-418E-A882-1F08D69B0C80}"/>
              </a:ext>
            </a:extLst>
          </p:cNvPr>
          <p:cNvGrpSpPr/>
          <p:nvPr/>
        </p:nvGrpSpPr>
        <p:grpSpPr>
          <a:xfrm>
            <a:off x="682525" y="4068052"/>
            <a:ext cx="3641041" cy="2424188"/>
            <a:chOff x="2250712" y="3712408"/>
            <a:chExt cx="3641041" cy="2424188"/>
          </a:xfrm>
        </p:grpSpPr>
        <p:pic>
          <p:nvPicPr>
            <p:cNvPr id="15" name="Picture 14" descr="A satellite in space&#10;&#10;Description generated with high confidence">
              <a:extLst>
                <a:ext uri="{FF2B5EF4-FFF2-40B4-BE49-F238E27FC236}">
                  <a16:creationId xmlns:a16="http://schemas.microsoft.com/office/drawing/2014/main" id="{1D824641-CCDD-4642-8259-B885796FB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767" y="3712408"/>
              <a:ext cx="3415583" cy="220874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F1B5EA3-1A35-4EED-BEEF-0AEA3BC945D3}"/>
                </a:ext>
              </a:extLst>
            </p:cNvPr>
            <p:cNvSpPr/>
            <p:nvPr/>
          </p:nvSpPr>
          <p:spPr>
            <a:xfrm>
              <a:off x="2250712" y="5921152"/>
              <a:ext cx="3641041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https://spacenews.com/nga-boeing-tap-geoeye-satellite-imagery-products/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D8BA067-1082-40F2-85FA-A3A129E5DB71}"/>
              </a:ext>
            </a:extLst>
          </p:cNvPr>
          <p:cNvGrpSpPr/>
          <p:nvPr/>
        </p:nvGrpSpPr>
        <p:grpSpPr>
          <a:xfrm>
            <a:off x="5887886" y="4474473"/>
            <a:ext cx="2982876" cy="2349378"/>
            <a:chOff x="6285416" y="4515845"/>
            <a:chExt cx="2982876" cy="2349378"/>
          </a:xfrm>
        </p:grpSpPr>
        <p:pic>
          <p:nvPicPr>
            <p:cNvPr id="18" name="Picture 17" descr="A close up of a sign&#10;&#10;Description generated with high confidence">
              <a:extLst>
                <a:ext uri="{FF2B5EF4-FFF2-40B4-BE49-F238E27FC236}">
                  <a16:creationId xmlns:a16="http://schemas.microsoft.com/office/drawing/2014/main" id="{EE680AFF-0B25-4930-B457-4E3079047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5417" y="4515845"/>
              <a:ext cx="2982875" cy="1864297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F301AAC-319E-4505-AFF4-BC334CEC94C5}"/>
                </a:ext>
              </a:extLst>
            </p:cNvPr>
            <p:cNvSpPr/>
            <p:nvPr/>
          </p:nvSpPr>
          <p:spPr>
            <a:xfrm>
              <a:off x="6285416" y="6403558"/>
              <a:ext cx="298287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https://meco6936.wordpress.com/2017/04/28/location-based-social-networking-is-leading-a-new-era-to-explore-life/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5703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D1864-9D65-4EBC-A64B-0A96978CE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Opportunity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C6744-9500-4720-B65E-298070082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17" y="1316119"/>
            <a:ext cx="473669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Tackle a wide range of problems that had been out of reach before</a:t>
            </a:r>
          </a:p>
          <a:p>
            <a:pPr lvl="1"/>
            <a:r>
              <a:rPr lang="en-US" dirty="0"/>
              <a:t>Climate change</a:t>
            </a:r>
          </a:p>
          <a:p>
            <a:pPr lvl="1"/>
            <a:r>
              <a:rPr lang="en-US" dirty="0"/>
              <a:t>Deforestation</a:t>
            </a:r>
          </a:p>
          <a:p>
            <a:pPr lvl="1"/>
            <a:r>
              <a:rPr lang="en-US" dirty="0"/>
              <a:t>Food security and sustainability</a:t>
            </a:r>
          </a:p>
          <a:p>
            <a:pPr lvl="1"/>
            <a:r>
              <a:rPr lang="en-US" dirty="0"/>
              <a:t>Air pollution</a:t>
            </a:r>
          </a:p>
          <a:p>
            <a:pPr lvl="1"/>
            <a:r>
              <a:rPr lang="en-US" dirty="0"/>
              <a:t>Natural Disasters</a:t>
            </a:r>
          </a:p>
          <a:p>
            <a:pPr lvl="1"/>
            <a:r>
              <a:rPr lang="en-US" dirty="0"/>
              <a:t>…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79DB338-4A2F-407F-BBBB-A8936AEEC1C3}"/>
              </a:ext>
            </a:extLst>
          </p:cNvPr>
          <p:cNvGrpSpPr/>
          <p:nvPr/>
        </p:nvGrpSpPr>
        <p:grpSpPr>
          <a:xfrm>
            <a:off x="4663300" y="209313"/>
            <a:ext cx="3303838" cy="2890640"/>
            <a:chOff x="4758713" y="303076"/>
            <a:chExt cx="3303838" cy="2890640"/>
          </a:xfrm>
        </p:grpSpPr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9356E06-1710-4B09-ACBD-0C31D931D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4758713" y="303076"/>
              <a:ext cx="3303838" cy="277522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041BEB1-BF05-4822-A305-8A5C7834F66F}"/>
                </a:ext>
              </a:extLst>
            </p:cNvPr>
            <p:cNvSpPr txBox="1"/>
            <p:nvPr/>
          </p:nvSpPr>
          <p:spPr>
            <a:xfrm>
              <a:off x="5088035" y="2962884"/>
              <a:ext cx="26451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3" tooltip="https://en.uncyclopedia.co/wiki/Climate_Change"/>
                </a:rPr>
                <a:t>This Photo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licensed under 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4" tooltip="https://creativecommons.org/licenses/by-nc-sa/3.0/"/>
                </a:rPr>
                <a:t>CC BY-SA-NC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AB3E98C-FF90-44E6-BE0B-1820C276118E}"/>
              </a:ext>
            </a:extLst>
          </p:cNvPr>
          <p:cNvGrpSpPr/>
          <p:nvPr/>
        </p:nvGrpSpPr>
        <p:grpSpPr>
          <a:xfrm>
            <a:off x="8048549" y="141284"/>
            <a:ext cx="3862337" cy="3158724"/>
            <a:chOff x="8329663" y="4215"/>
            <a:chExt cx="3862337" cy="3158724"/>
          </a:xfrm>
        </p:grpSpPr>
        <p:pic>
          <p:nvPicPr>
            <p:cNvPr id="8" name="Picture 7" descr="Chart, histogram&#10;&#10;Description automatically generated">
              <a:extLst>
                <a:ext uri="{FF2B5EF4-FFF2-40B4-BE49-F238E27FC236}">
                  <a16:creationId xmlns:a16="http://schemas.microsoft.com/office/drawing/2014/main" id="{7CDB2FEC-F2D7-45F9-9B6B-AD4D81A35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8329663" y="4215"/>
              <a:ext cx="3862337" cy="289675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C9E843A-99D6-473E-9C20-02389DB0D1B1}"/>
                </a:ext>
              </a:extLst>
            </p:cNvPr>
            <p:cNvSpPr txBox="1"/>
            <p:nvPr/>
          </p:nvSpPr>
          <p:spPr>
            <a:xfrm>
              <a:off x="9197841" y="2962884"/>
              <a:ext cx="212598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6" tooltip="https://en.wikipedia.org/wiki/Climate_change_in_New_York_City"/>
                </a:rPr>
                <a:t>This Photo</a:t>
              </a: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is licensed under </a:t>
              </a: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7" tooltip="https://creativecommons.org/licenses/by-sa/3.0/"/>
                </a:rPr>
                <a:t>CC BY-SA</a:t>
              </a:r>
              <a:endPara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63F9E3B-EA28-48A5-915C-B12BB07B6ECE}"/>
              </a:ext>
            </a:extLst>
          </p:cNvPr>
          <p:cNvGrpSpPr/>
          <p:nvPr/>
        </p:nvGrpSpPr>
        <p:grpSpPr>
          <a:xfrm>
            <a:off x="8329663" y="3311002"/>
            <a:ext cx="3723322" cy="2171017"/>
            <a:chOff x="3081337" y="1733550"/>
            <a:chExt cx="6029325" cy="3738182"/>
          </a:xfrm>
        </p:grpSpPr>
        <p:pic>
          <p:nvPicPr>
            <p:cNvPr id="13" name="Picture 12" descr="A picture containing smoke, spring, grass, sky&#10;&#10;Description automatically generated">
              <a:extLst>
                <a:ext uri="{FF2B5EF4-FFF2-40B4-BE49-F238E27FC236}">
                  <a16:creationId xmlns:a16="http://schemas.microsoft.com/office/drawing/2014/main" id="{F3D6C22E-5F2B-4392-AB6F-B4630CD98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3081337" y="1733550"/>
              <a:ext cx="6029325" cy="33909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B08F38E-C33F-4F25-B225-FC068EDA1C06}"/>
                </a:ext>
              </a:extLst>
            </p:cNvPr>
            <p:cNvSpPr txBox="1"/>
            <p:nvPr/>
          </p:nvSpPr>
          <p:spPr>
            <a:xfrm>
              <a:off x="4916977" y="5127266"/>
              <a:ext cx="3137127" cy="344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9" tooltip="https://www.eea.europa.eu/media/newsreleases/industrial-air-pollution-cost-europe"/>
                </a:rPr>
                <a:t>This Photo</a:t>
              </a: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is licensed under </a:t>
              </a: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10" tooltip="https://creativecommons.org/licenses/by/3.0/"/>
                </a:rPr>
                <a:t>CC BY</a:t>
              </a:r>
              <a:endPara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7210C43-8A9D-4ABF-86E0-C2C920C97290}"/>
              </a:ext>
            </a:extLst>
          </p:cNvPr>
          <p:cNvGrpSpPr/>
          <p:nvPr/>
        </p:nvGrpSpPr>
        <p:grpSpPr>
          <a:xfrm>
            <a:off x="3797345" y="3292983"/>
            <a:ext cx="3169920" cy="2426595"/>
            <a:chOff x="4285392" y="3237626"/>
            <a:chExt cx="3169920" cy="2426595"/>
          </a:xfrm>
        </p:grpSpPr>
        <p:pic>
          <p:nvPicPr>
            <p:cNvPr id="17" name="Picture 16" descr="A picture containing road, resort, city, shore&#10;&#10;Description automatically generated">
              <a:extLst>
                <a:ext uri="{FF2B5EF4-FFF2-40B4-BE49-F238E27FC236}">
                  <a16:creationId xmlns:a16="http://schemas.microsoft.com/office/drawing/2014/main" id="{8406EA3F-CE8F-4939-A3E0-7723AD976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837473B0-CC2E-450A-ABE3-18F120FF3D39}">
                  <a1611:picAttrSrcUrl xmlns:a1611="http://schemas.microsoft.com/office/drawing/2016/11/main" r:id="rId12"/>
                </a:ext>
              </a:extLst>
            </a:blip>
            <a:stretch>
              <a:fillRect/>
            </a:stretch>
          </p:blipFill>
          <p:spPr>
            <a:xfrm>
              <a:off x="4285392" y="3237626"/>
              <a:ext cx="3169920" cy="220705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13D38DD-3D6A-48B4-8F25-48DECDEEFA2C}"/>
                </a:ext>
              </a:extLst>
            </p:cNvPr>
            <p:cNvSpPr txBox="1"/>
            <p:nvPr/>
          </p:nvSpPr>
          <p:spPr>
            <a:xfrm>
              <a:off x="5011626" y="5464166"/>
              <a:ext cx="21687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12" tooltip="https://www.tasnimnews.com/en/news/2017/08/27/1502802/floods-kill-over-1-200-in-india-nepal-bangladesh"/>
                </a:rPr>
                <a:t>This Photo</a:t>
              </a: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is licensed under </a:t>
              </a: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10" tooltip="https://creativecommons.org/licenses/by/3.0/"/>
                </a:rPr>
                <a:t>CC BY</a:t>
              </a:r>
              <a:endPara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C3C4870-EC4F-4A63-9F23-A8B88AF6BF5A}"/>
              </a:ext>
            </a:extLst>
          </p:cNvPr>
          <p:cNvGrpSpPr/>
          <p:nvPr/>
        </p:nvGrpSpPr>
        <p:grpSpPr>
          <a:xfrm>
            <a:off x="6176438" y="4596417"/>
            <a:ext cx="3581400" cy="2215545"/>
            <a:chOff x="1322293" y="3994881"/>
            <a:chExt cx="3581400" cy="2215545"/>
          </a:xfrm>
        </p:grpSpPr>
        <p:pic>
          <p:nvPicPr>
            <p:cNvPr id="22" name="Picture 21" descr="A picture containing grass, outdoor&#10;&#10;Description automatically generated">
              <a:extLst>
                <a:ext uri="{FF2B5EF4-FFF2-40B4-BE49-F238E27FC236}">
                  <a16:creationId xmlns:a16="http://schemas.microsoft.com/office/drawing/2014/main" id="{98380799-678D-4332-8B92-13ABAEA66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1322293" y="3994881"/>
              <a:ext cx="3581400" cy="201549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DA97B37-DE74-45AF-BC1C-F89CC27F9852}"/>
                </a:ext>
              </a:extLst>
            </p:cNvPr>
            <p:cNvSpPr txBox="1"/>
            <p:nvPr/>
          </p:nvSpPr>
          <p:spPr>
            <a:xfrm>
              <a:off x="1322293" y="6010371"/>
              <a:ext cx="358140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14" tooltip="https://ourworld.unu.edu/en/examining-how-rainfall-variability-food-security-and-migration-interact"/>
                </a:rPr>
                <a:t>This Photo</a:t>
              </a: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is licensed under </a:t>
              </a: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4" tooltip="https://creativecommons.org/licenses/by-nc-sa/3.0/"/>
                </a:rPr>
                <a:t>CC BY-SA-NC</a:t>
              </a:r>
              <a:endPara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6124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Motivation for this course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Working with complex data sources</a:t>
            </a:r>
          </a:p>
          <a:p>
            <a:pPr marL="0" indent="0">
              <a:buNone/>
            </a:pPr>
            <a:r>
              <a:rPr lang="en-US" dirty="0"/>
              <a:t>New skills and dexterities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Scientific Programming</a:t>
            </a:r>
          </a:p>
          <a:p>
            <a:r>
              <a:rPr lang="en-US" dirty="0"/>
              <a:t>Access different data sources</a:t>
            </a:r>
          </a:p>
          <a:p>
            <a:r>
              <a:rPr lang="en-US" dirty="0"/>
              <a:t>Manipulate the data</a:t>
            </a:r>
          </a:p>
          <a:p>
            <a:r>
              <a:rPr lang="en-US" dirty="0"/>
              <a:t>Explore the data</a:t>
            </a:r>
          </a:p>
          <a:p>
            <a:r>
              <a:rPr lang="en-US" dirty="0"/>
              <a:t>Analyze the data</a:t>
            </a:r>
          </a:p>
          <a:p>
            <a:r>
              <a:rPr lang="en-US" dirty="0"/>
              <a:t>Present the output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2CD77753-EFC1-4AD1-8935-DC24E2361071}"/>
              </a:ext>
            </a:extLst>
          </p:cNvPr>
          <p:cNvSpPr/>
          <p:nvPr/>
        </p:nvSpPr>
        <p:spPr>
          <a:xfrm>
            <a:off x="6096000" y="4058920"/>
            <a:ext cx="609600" cy="48768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9D03F39E-6846-48F4-9CD3-E885CA7FCBA4}"/>
              </a:ext>
            </a:extLst>
          </p:cNvPr>
          <p:cNvGraphicFramePr/>
          <p:nvPr/>
        </p:nvGraphicFramePr>
        <p:xfrm>
          <a:off x="7444682" y="2214880"/>
          <a:ext cx="4216400" cy="39234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34206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Graphic spid="8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923BC1-74E1-42A4-A52B-17D26373B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D1AE7E3-928F-4873-B15E-2C41D6454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42900" lvl="0" indent="-342900" rtl="0">
              <a:lnSpc>
                <a:spcPct val="150000"/>
              </a:lnSpc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Understand the </a:t>
            </a:r>
            <a:r>
              <a:rPr lang="en-US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syntax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</a:t>
            </a:r>
            <a:r>
              <a:rPr lang="en-US" sz="18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Python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programming language and data structures.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Learn how to better </a:t>
            </a:r>
            <a:r>
              <a:rPr lang="en-US" sz="18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design, develop and implement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solutions with Python programming.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Equip you with knowledge required to write programs that perform </a:t>
            </a:r>
            <a:r>
              <a:rPr lang="en-US" sz="18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automated task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Equip to the background knowledge about </a:t>
            </a:r>
            <a:r>
              <a:rPr lang="en-US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theory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</a:t>
            </a:r>
            <a:r>
              <a:rPr lang="en-US" sz="1800" b="1" dirty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computer programming, pragmatics, and literate programming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 able to work with </a:t>
            </a:r>
            <a:r>
              <a:rPr lang="en-US" sz="1800" b="1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scientific libraries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mathematical analysis and generating charts. 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 able to </a:t>
            </a:r>
            <a:r>
              <a:rPr lang="en-US" sz="1800" b="1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manipulate vector and raster data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Python and develop simple </a:t>
            </a:r>
            <a:r>
              <a:rPr lang="en-US" sz="1800" b="1" dirty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processing procedures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 able to choose and apply a proper approach to </a:t>
            </a:r>
            <a:r>
              <a:rPr lang="en-US" sz="1800" b="1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integrate</a:t>
            </a:r>
            <a:r>
              <a:rPr lang="en-US" sz="1800" b="1" dirty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raster and vector data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800" b="1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Work independently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</a:t>
            </a:r>
            <a:r>
              <a:rPr lang="en-US" sz="1800" b="1" dirty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developing python script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solve scientific problems by integrating knowledge on the topics covered in the course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7521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we have in store for you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F6C7EE0-46CB-486F-9F91-370278BB58D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299779" y="1268413"/>
          <a:ext cx="8384222" cy="4587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72944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211728B-7D35-4218-A1B5-A2916DF92D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C211728B-7D35-4218-A1B5-A2916DF92D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6444AC6-740F-4257-AFAE-79450EDE9A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dgm id="{06444AC6-740F-4257-AFAE-79450EDE9A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0685785-F79D-4466-9329-063ABAD2CD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dgm id="{D0685785-F79D-4466-9329-063ABAD2CD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4412A4D-F831-4826-B263-CECB72CB14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graphicEl>
                                              <a:dgm id="{94412A4D-F831-4826-B263-CECB72CB14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D384564-3ACA-4C84-9230-20D54ADF11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dgm id="{4D384564-3ACA-4C84-9230-20D54ADF11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6638CB2-92D9-4905-9D4C-EB424BE525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graphicEl>
                                              <a:dgm id="{36638CB2-92D9-4905-9D4C-EB424BE525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F18B6AA-BCF4-4D03-A36F-6779943497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graphicEl>
                                              <a:dgm id="{AF18B6AA-BCF4-4D03-A36F-6779943497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8B7099D-A5DF-45F7-A440-A1EBB28D0B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graphicEl>
                                              <a:dgm id="{98B7099D-A5DF-45F7-A440-A1EBB28D0B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A9B3B62-AD56-4D2F-ADC6-67A8D2A173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graphicEl>
                                              <a:dgm id="{1A9B3B62-AD56-4D2F-ADC6-67A8D2A173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B50600-D6A7-409B-9A0C-03A09F76A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follow the course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2A3A8E5-9369-40E4-A3D3-F1391F9E16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69717" y="1268413"/>
            <a:ext cx="4864448" cy="4587875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5BA326-2A91-4E42-85B5-C55CD29F8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5932" y="1268412"/>
            <a:ext cx="4883868" cy="458787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630FBEC-304D-4EAC-B928-154C6F8B15E0}"/>
              </a:ext>
            </a:extLst>
          </p:cNvPr>
          <p:cNvSpPr/>
          <p:nvPr/>
        </p:nvSpPr>
        <p:spPr>
          <a:xfrm>
            <a:off x="6959600" y="3515360"/>
            <a:ext cx="2275840" cy="5588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2642EE7-5A8D-4E87-995D-7585F3752C50}"/>
              </a:ext>
            </a:extLst>
          </p:cNvPr>
          <p:cNvSpPr/>
          <p:nvPr/>
        </p:nvSpPr>
        <p:spPr>
          <a:xfrm>
            <a:off x="6959600" y="4165600"/>
            <a:ext cx="3982720" cy="78232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81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892E19-92E7-4BB2-8C3F-DBDFE8D9D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1E493D3-31D9-4B80-9798-EEA082E12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2" y="-1"/>
              <a:ext cx="4572002" cy="6858002"/>
              <a:chOff x="-2" y="-1"/>
              <a:chExt cx="4572002" cy="6858002"/>
            </a:xfrm>
            <a:effectLst/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62E6AA4D-EC17-45B5-B621-DF0FD91FD4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56F11D0-7966-41FE-AAB9-EC0C54F11F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bg1">
                  <a:alpha val="86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EDE579A-0A12-4A10-85D4-A8DA1663B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15CA79E3-BA58-419A-8541-7498AC2633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2348C622-BC44-4959-B64E-427015FD1FF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F8841A98-AA1D-4F65-A368-EF31110B07C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E6609F08-9B2C-4879-AC68-E3E537BED7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2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6910EFC9-D70D-42FD-BCCD-AB1F710BFD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83BEF371-1E22-4C4F-A62F-AC6B92CAE0B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81414AA9-5EED-46C2-A72D-5B08A6C2F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1641752"/>
            <a:ext cx="2655887" cy="3213277"/>
          </a:xfrm>
        </p:spPr>
        <p:txBody>
          <a:bodyPr anchor="t">
            <a:normAutofit/>
          </a:bodyPr>
          <a:lstStyle/>
          <a:p>
            <a:r>
              <a:rPr lang="en-US" sz="4000" dirty="0"/>
              <a:t>4 Course Modules</a:t>
            </a:r>
          </a:p>
        </p:txBody>
      </p:sp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753053CE-E14C-4B7D-8049-A00E00E43E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08398" y="558869"/>
            <a:ext cx="5649113" cy="847843"/>
          </a:xfr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562991C-3C7A-4B10-9058-07C6E098B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7924" y="1551481"/>
            <a:ext cx="5639587" cy="247684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9698429-923F-4B59-A7AF-8029E8A3C9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7923" y="4173095"/>
            <a:ext cx="5649113" cy="93988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D92AAA8-5E01-4193-BD4D-BF090CF19F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7924" y="5257750"/>
            <a:ext cx="5668166" cy="86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1863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8930" y="629266"/>
            <a:ext cx="5121644" cy="1676603"/>
          </a:xfrm>
        </p:spPr>
        <p:txBody>
          <a:bodyPr>
            <a:normAutofit/>
          </a:bodyPr>
          <a:lstStyle/>
          <a:p>
            <a:r>
              <a:rPr lang="en-US"/>
              <a:t>Modules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48931" y="1790700"/>
            <a:ext cx="5121642" cy="5067300"/>
          </a:xfrm>
        </p:spPr>
        <p:txBody>
          <a:bodyPr>
            <a:normAutofit/>
          </a:bodyPr>
          <a:lstStyle/>
          <a:p>
            <a:pPr rtl="0"/>
            <a:r>
              <a:rPr lang="en-US" sz="1400" dirty="0"/>
              <a:t>Several topics (composed of several pages)</a:t>
            </a:r>
          </a:p>
          <a:p>
            <a:pPr rtl="0"/>
            <a:r>
              <a:rPr lang="en-US" sz="1400" dirty="0"/>
              <a:t>Topics </a:t>
            </a:r>
          </a:p>
          <a:p>
            <a:pPr lvl="1"/>
            <a:r>
              <a:rPr lang="en-US" sz="1000" dirty="0"/>
              <a:t>Reading material</a:t>
            </a:r>
          </a:p>
          <a:p>
            <a:pPr lvl="1"/>
            <a:r>
              <a:rPr lang="en-US" sz="1000" dirty="0"/>
              <a:t>Recorded video lectures</a:t>
            </a:r>
          </a:p>
          <a:p>
            <a:pPr lvl="1"/>
            <a:r>
              <a:rPr lang="en-US" sz="1000" dirty="0"/>
              <a:t>Presentation files</a:t>
            </a:r>
          </a:p>
          <a:p>
            <a:pPr lvl="1"/>
            <a:r>
              <a:rPr lang="en-US" sz="1000" dirty="0"/>
              <a:t>Tutorials</a:t>
            </a:r>
          </a:p>
          <a:p>
            <a:pPr lvl="1"/>
            <a:r>
              <a:rPr lang="en-US" sz="1000" dirty="0"/>
              <a:t>Practical exercises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Implement everything on your machine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Use the forums to </a:t>
            </a:r>
            <a:r>
              <a:rPr lang="en-US" sz="1400" b="1" dirty="0">
                <a:solidFill>
                  <a:srgbClr val="0070C0"/>
                </a:solidFill>
              </a:rPr>
              <a:t>get help from other students </a:t>
            </a:r>
            <a:r>
              <a:rPr lang="en-US" sz="1400" dirty="0"/>
              <a:t>and share what you learn with them. </a:t>
            </a:r>
            <a:r>
              <a:rPr lang="en-US" sz="1400" b="1" dirty="0">
                <a:solidFill>
                  <a:srgbClr val="0070C0"/>
                </a:solidFill>
              </a:rPr>
              <a:t>Peer-to-peer discussion </a:t>
            </a:r>
            <a:r>
              <a:rPr lang="en-US" sz="1400" dirty="0"/>
              <a:t>is highly encouraged.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Answers to each exercise will be published</a:t>
            </a:r>
          </a:p>
          <a:p>
            <a:r>
              <a:rPr lang="en-US" sz="1400" dirty="0"/>
              <a:t>Check your outputs with the answers</a:t>
            </a:r>
            <a:br>
              <a:rPr lang="en-US" sz="1400" dirty="0"/>
            </a:br>
            <a:endParaRPr lang="en-US" sz="1400" dirty="0"/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293F5FFF-2AE2-424B-BE21-49AFFEF68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0612" y="2"/>
            <a:ext cx="6101388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80DE90-7B9F-4D2D-A5A6-9B4380867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721" y="1085390"/>
            <a:ext cx="5611008" cy="475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814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8">
            <a:extLst>
              <a:ext uri="{FF2B5EF4-FFF2-40B4-BE49-F238E27FC236}">
                <a16:creationId xmlns:a16="http://schemas.microsoft.com/office/drawing/2014/main" id="{605494DE-B078-4D87-BB01-C8432061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9A0576B0-CD8C-4661-95C8-A9F2CE7CD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4724288" cy="6861324"/>
          </a:xfrm>
          <a:prstGeom prst="rect">
            <a:avLst/>
          </a:prstGeom>
          <a:solidFill>
            <a:srgbClr val="000000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12">
            <a:extLst>
              <a:ext uri="{FF2B5EF4-FFF2-40B4-BE49-F238E27FC236}">
                <a16:creationId xmlns:a16="http://schemas.microsoft.com/office/drawing/2014/main" id="{3FF60E2B-3919-423C-B1FF-56CDE668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77A5AB-1C65-41E8-91F6-8E8ABE822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122363"/>
            <a:ext cx="330813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much time?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A9D2E6F-4929-458A-A888-938AA0C604B2}"/>
              </a:ext>
            </a:extLst>
          </p:cNvPr>
          <p:cNvGraphicFramePr>
            <a:graphicFrameLocks noGrp="1"/>
          </p:cNvGraphicFramePr>
          <p:nvPr/>
        </p:nvGraphicFramePr>
        <p:xfrm>
          <a:off x="5320996" y="1381786"/>
          <a:ext cx="6274297" cy="4094431"/>
        </p:xfrm>
        <a:graphic>
          <a:graphicData uri="http://schemas.openxmlformats.org/drawingml/2006/table">
            <a:tbl>
              <a:tblPr firstRow="1" firstCol="1" bandRow="1">
                <a:noFill/>
                <a:tableStyleId>{5C22544A-7EE6-4342-B048-85BDC9FD1C3A}</a:tableStyleId>
              </a:tblPr>
              <a:tblGrid>
                <a:gridCol w="823119">
                  <a:extLst>
                    <a:ext uri="{9D8B030D-6E8A-4147-A177-3AD203B41FA5}">
                      <a16:colId xmlns:a16="http://schemas.microsoft.com/office/drawing/2014/main" val="2726559441"/>
                    </a:ext>
                  </a:extLst>
                </a:gridCol>
                <a:gridCol w="1802205">
                  <a:extLst>
                    <a:ext uri="{9D8B030D-6E8A-4147-A177-3AD203B41FA5}">
                      <a16:colId xmlns:a16="http://schemas.microsoft.com/office/drawing/2014/main" val="2200971113"/>
                    </a:ext>
                  </a:extLst>
                </a:gridCol>
                <a:gridCol w="3648973">
                  <a:extLst>
                    <a:ext uri="{9D8B030D-6E8A-4147-A177-3AD203B41FA5}">
                      <a16:colId xmlns:a16="http://schemas.microsoft.com/office/drawing/2014/main" val="2610200901"/>
                    </a:ext>
                  </a:extLst>
                </a:gridCol>
              </a:tblGrid>
              <a:tr h="929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cap="none" spc="0" dirty="0">
                          <a:solidFill>
                            <a:schemeClr val="tx1"/>
                          </a:solidFill>
                          <a:effectLst/>
                        </a:rPr>
                        <a:t>Topic</a:t>
                      </a:r>
                      <a:endParaRPr lang="en-US" sz="1600" b="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4681" marB="123403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cap="none" spc="0" dirty="0">
                          <a:solidFill>
                            <a:schemeClr val="tx1"/>
                          </a:solidFill>
                          <a:effectLst/>
                        </a:rPr>
                        <a:t>Content</a:t>
                      </a:r>
                      <a:endParaRPr lang="en-US" sz="1600" b="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4681" marB="123403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cap="none" spc="0" dirty="0">
                          <a:solidFill>
                            <a:schemeClr val="tx1"/>
                          </a:solidFill>
                          <a:effectLst/>
                        </a:rPr>
                        <a:t>Approximate time (hours) for full-time students</a:t>
                      </a:r>
                      <a:endParaRPr lang="en-US" sz="1600" b="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4681" marB="123403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049267"/>
                  </a:ext>
                </a:extLst>
              </a:tr>
              <a:tr h="6501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cap="none" spc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600" b="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7021" marB="12340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 cap="none" spc="0" dirty="0">
                          <a:solidFill>
                            <a:schemeClr val="tx1"/>
                          </a:solidFill>
                          <a:effectLst/>
                        </a:rPr>
                        <a:t>Python basics</a:t>
                      </a:r>
                      <a:endParaRPr lang="en-US" sz="11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7021" marB="12340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 cap="none" spc="0" dirty="0">
                          <a:solidFill>
                            <a:schemeClr val="tx1"/>
                          </a:solidFill>
                          <a:effectLst/>
                        </a:rPr>
                        <a:t>38</a:t>
                      </a:r>
                      <a:endParaRPr lang="en-US" sz="11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7021" marB="12340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3152146"/>
                  </a:ext>
                </a:extLst>
              </a:tr>
              <a:tr h="6501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cap="none" spc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600" b="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7021" marB="12340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 cap="none" spc="0" dirty="0">
                          <a:solidFill>
                            <a:schemeClr val="tx1"/>
                          </a:solidFill>
                          <a:effectLst/>
                        </a:rPr>
                        <a:t>Algorithmics</a:t>
                      </a:r>
                      <a:endParaRPr lang="en-US" sz="11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7021" marB="12340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 cap="none" spc="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1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7021" marB="12340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822207"/>
                  </a:ext>
                </a:extLst>
              </a:tr>
              <a:tr h="6501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cap="none" spc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600" b="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7021" marB="12340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Scientific Libraries</a:t>
                      </a:r>
                      <a:endParaRPr lang="en-US" sz="1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7021" marB="12340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 cap="none" spc="0" dirty="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en-US" sz="11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7021" marB="12340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0519342"/>
                  </a:ext>
                </a:extLst>
              </a:tr>
              <a:tr h="6501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cap="none" spc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600" b="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7021" marB="12340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Geoprocessing</a:t>
                      </a:r>
                      <a:endParaRPr lang="en-US" sz="1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7021" marB="12340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 cap="none" spc="0" dirty="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en-US" sz="11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7021" marB="12340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463175"/>
                  </a:ext>
                </a:extLst>
              </a:tr>
              <a:tr h="5638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 b="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7021" marB="12340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en-US" sz="11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7021" marB="12340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100" cap="none" spc="0" dirty="0">
                          <a:solidFill>
                            <a:schemeClr val="tx1"/>
                          </a:solidFill>
                          <a:effectLst/>
                        </a:rPr>
                        <a:t>80</a:t>
                      </a:r>
                      <a:endParaRPr lang="en-US" sz="11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7021" marB="12340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29795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1170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2BA3D-E309-451F-8FB1-C3F5A4B5E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1 Who is who</a:t>
            </a:r>
          </a:p>
        </p:txBody>
      </p:sp>
      <p:sp>
        <p:nvSpPr>
          <p:cNvPr id="6" name="Szöveg helye 3">
            <a:extLst>
              <a:ext uri="{FF2B5EF4-FFF2-40B4-BE49-F238E27FC236}">
                <a16:creationId xmlns:a16="http://schemas.microsoft.com/office/drawing/2014/main" id="{BDA8AFDE-1698-4CA6-83B1-08BEE54E9C93}"/>
              </a:ext>
            </a:extLst>
          </p:cNvPr>
          <p:cNvSpPr txBox="1">
            <a:spLocks/>
          </p:cNvSpPr>
          <p:nvPr/>
        </p:nvSpPr>
        <p:spPr bwMode="auto">
          <a:xfrm>
            <a:off x="715697" y="5545295"/>
            <a:ext cx="2915402" cy="907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lnSpc>
                <a:spcPts val="2500"/>
              </a:lnSpc>
              <a:spcBef>
                <a:spcPts val="1200"/>
              </a:spcBef>
              <a:spcAft>
                <a:spcPct val="0"/>
              </a:spcAft>
              <a:buClr>
                <a:schemeClr val="bg2"/>
              </a:buClr>
              <a:buSzPct val="140000"/>
              <a:buFont typeface="Wingdings" pitchFamily="2" charset="2"/>
              <a:buNone/>
              <a:defRPr sz="22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982663" indent="-285750" algn="l" rtl="0" fontAlgn="base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Clr>
                <a:schemeClr val="bg2"/>
              </a:buClr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2pPr>
            <a:lvl3pPr marL="1879600" indent="-319088" algn="l" rtl="0" fontAlgn="base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3pPr>
            <a:lvl4pPr marL="2692400" indent="-360363" algn="l" rtl="0"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 baseline="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4pPr>
            <a:lvl5pPr marL="3405188" indent="-352425" algn="l" rtl="0"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 b="1">
                <a:latin typeface="+mj-lt"/>
                <a:ea typeface="Times New Roman" charset="0"/>
                <a:cs typeface="Times New Roman" charset="0"/>
              </a:rPr>
              <a:t>Dr. Md. Golam Mahboob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1800" b="1">
                <a:latin typeface="+mj-lt"/>
                <a:ea typeface="Times New Roman" charset="0"/>
                <a:cs typeface="Times New Roman" charset="0"/>
              </a:rPr>
              <a:t>Senior Scientific Officer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1800" b="1">
                <a:latin typeface="+mj-lt"/>
                <a:ea typeface="Times New Roman" charset="0"/>
                <a:cs typeface="Times New Roman" charset="0"/>
              </a:rPr>
              <a:t>ASICT Division, BARI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endParaRPr lang="en-US" sz="1800" b="1">
              <a:latin typeface="+mj-lt"/>
              <a:ea typeface="Times New Roman" charset="0"/>
              <a:cs typeface="Times New Roman" charset="0"/>
            </a:endParaRPr>
          </a:p>
        </p:txBody>
      </p:sp>
      <p:sp>
        <p:nvSpPr>
          <p:cNvPr id="7" name="Szöveg helye 3">
            <a:extLst>
              <a:ext uri="{FF2B5EF4-FFF2-40B4-BE49-F238E27FC236}">
                <a16:creationId xmlns:a16="http://schemas.microsoft.com/office/drawing/2014/main" id="{0A658EB4-890B-4A8F-9926-907F38A747FE}"/>
              </a:ext>
            </a:extLst>
          </p:cNvPr>
          <p:cNvSpPr txBox="1">
            <a:spLocks/>
          </p:cNvSpPr>
          <p:nvPr/>
        </p:nvSpPr>
        <p:spPr bwMode="auto">
          <a:xfrm>
            <a:off x="8057320" y="5553057"/>
            <a:ext cx="3258877" cy="148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lnSpc>
                <a:spcPts val="2500"/>
              </a:lnSpc>
              <a:spcBef>
                <a:spcPts val="1200"/>
              </a:spcBef>
              <a:spcAft>
                <a:spcPct val="0"/>
              </a:spcAft>
              <a:buClr>
                <a:schemeClr val="bg2"/>
              </a:buClr>
              <a:buSzPct val="140000"/>
              <a:buFont typeface="Wingdings" pitchFamily="2" charset="2"/>
              <a:buNone/>
              <a:defRPr sz="22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982663" indent="-285750" algn="l" rtl="0" fontAlgn="base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Clr>
                <a:schemeClr val="bg2"/>
              </a:buClr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2pPr>
            <a:lvl3pPr marL="1879600" indent="-319088" algn="l" rtl="0" fontAlgn="base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3pPr>
            <a:lvl4pPr marL="2692400" indent="-360363" algn="l" rtl="0"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 baseline="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4pPr>
            <a:lvl5pPr marL="3405188" indent="-352425" algn="l" rtl="0"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 b="1">
                <a:latin typeface="+mj-lt"/>
                <a:ea typeface="Times New Roman" charset="0"/>
                <a:cs typeface="Times New Roman" charset="0"/>
              </a:rPr>
              <a:t>Dr. Reshma Sultana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1800" b="1">
                <a:latin typeface="+mj-lt"/>
                <a:ea typeface="Times New Roman" charset="0"/>
                <a:cs typeface="Times New Roman" charset="0"/>
              </a:rPr>
              <a:t>Principal Scientific Officer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1800" b="1">
                <a:latin typeface="+mj-lt"/>
                <a:ea typeface="Times New Roman" charset="0"/>
                <a:cs typeface="Times New Roman" charset="0"/>
              </a:rPr>
              <a:t>T&amp;C Wing, BARI</a:t>
            </a:r>
          </a:p>
        </p:txBody>
      </p:sp>
      <p:sp>
        <p:nvSpPr>
          <p:cNvPr id="8" name="Szöveg helye 3">
            <a:extLst>
              <a:ext uri="{FF2B5EF4-FFF2-40B4-BE49-F238E27FC236}">
                <a16:creationId xmlns:a16="http://schemas.microsoft.com/office/drawing/2014/main" id="{5E78545A-CE46-4B1A-963E-4A4240AC494B}"/>
              </a:ext>
            </a:extLst>
          </p:cNvPr>
          <p:cNvSpPr txBox="1">
            <a:spLocks/>
          </p:cNvSpPr>
          <p:nvPr/>
        </p:nvSpPr>
        <p:spPr bwMode="auto">
          <a:xfrm>
            <a:off x="4465983" y="5545296"/>
            <a:ext cx="2610678" cy="118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lnSpc>
                <a:spcPts val="2500"/>
              </a:lnSpc>
              <a:spcBef>
                <a:spcPts val="1200"/>
              </a:spcBef>
              <a:spcAft>
                <a:spcPct val="0"/>
              </a:spcAft>
              <a:buClr>
                <a:schemeClr val="bg2"/>
              </a:buClr>
              <a:buSzPct val="140000"/>
              <a:buFont typeface="Wingdings" pitchFamily="2" charset="2"/>
              <a:buNone/>
              <a:defRPr sz="22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982663" indent="-285750" algn="l" rtl="0" fontAlgn="base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Clr>
                <a:schemeClr val="bg2"/>
              </a:buClr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2pPr>
            <a:lvl3pPr marL="1879600" indent="-319088" algn="l" rtl="0" fontAlgn="base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3pPr>
            <a:lvl4pPr marL="2692400" indent="-360363" algn="l" rtl="0"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 baseline="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4pPr>
            <a:lvl5pPr marL="3405188" indent="-352425" algn="l" rtl="0"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 b="1">
                <a:latin typeface="+mj-lt"/>
                <a:ea typeface="Times New Roman" charset="0"/>
                <a:cs typeface="Times New Roman" charset="0"/>
              </a:rPr>
              <a:t>Suman Biswas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1800" b="1">
                <a:latin typeface="+mj-lt"/>
                <a:ea typeface="Times New Roman" charset="0"/>
                <a:cs typeface="Times New Roman" charset="0"/>
              </a:rPr>
              <a:t>Scientific Officer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1800" b="1">
                <a:latin typeface="+mj-lt"/>
                <a:ea typeface="Times New Roman" charset="0"/>
                <a:cs typeface="Times New Roman" charset="0"/>
              </a:rPr>
              <a:t>ASICT Division, BARI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endParaRPr lang="en-US" sz="1800" b="1">
              <a:latin typeface="+mj-lt"/>
              <a:ea typeface="Times New Roman" charset="0"/>
              <a:cs typeface="Times New Roman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1800" b="1">
              <a:latin typeface="+mj-lt"/>
              <a:ea typeface="Times New Roman" charset="0"/>
              <a:cs typeface="Times New Roman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BA4E8C-795B-4675-98DF-91B132088725}"/>
              </a:ext>
            </a:extLst>
          </p:cNvPr>
          <p:cNvSpPr txBox="1"/>
          <p:nvPr/>
        </p:nvSpPr>
        <p:spPr>
          <a:xfrm>
            <a:off x="1410905" y="1462317"/>
            <a:ext cx="92102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+mj-lt"/>
                <a:ea typeface="Times New Roman" charset="0"/>
                <a:cs typeface="Times New Roman" charset="0"/>
              </a:rPr>
              <a:t>Bangladesh Agricultural Research Institute Coordinating Team</a:t>
            </a:r>
          </a:p>
        </p:txBody>
      </p:sp>
      <p:sp>
        <p:nvSpPr>
          <p:cNvPr id="10" name="Szöveg helye 3">
            <a:extLst>
              <a:ext uri="{FF2B5EF4-FFF2-40B4-BE49-F238E27FC236}">
                <a16:creationId xmlns:a16="http://schemas.microsoft.com/office/drawing/2014/main" id="{3D0CAC4C-9F86-4D40-BA43-F5C2B8D50E4A}"/>
              </a:ext>
            </a:extLst>
          </p:cNvPr>
          <p:cNvSpPr txBox="1">
            <a:spLocks/>
          </p:cNvSpPr>
          <p:nvPr/>
        </p:nvSpPr>
        <p:spPr bwMode="auto">
          <a:xfrm>
            <a:off x="1062010" y="3045779"/>
            <a:ext cx="1983088" cy="33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lnSpc>
                <a:spcPts val="2500"/>
              </a:lnSpc>
              <a:spcBef>
                <a:spcPts val="1200"/>
              </a:spcBef>
              <a:spcAft>
                <a:spcPct val="0"/>
              </a:spcAft>
              <a:buClr>
                <a:schemeClr val="bg2"/>
              </a:buClr>
              <a:buSzPct val="140000"/>
              <a:buFont typeface="Wingdings" pitchFamily="2" charset="2"/>
              <a:buNone/>
              <a:defRPr sz="22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982663" indent="-285750" algn="l" rtl="0" fontAlgn="base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Clr>
                <a:schemeClr val="bg2"/>
              </a:buClr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2pPr>
            <a:lvl3pPr marL="1879600" indent="-319088" algn="l" rtl="0" fontAlgn="base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3pPr>
            <a:lvl4pPr marL="2692400" indent="-360363" algn="l" rtl="0"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 baseline="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4pPr>
            <a:lvl5pPr marL="3405188" indent="-352425" algn="l" rtl="0"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b="1">
                <a:latin typeface="+mj-lt"/>
                <a:ea typeface="Times New Roman" charset="0"/>
                <a:cs typeface="Times New Roman" charset="0"/>
              </a:rPr>
              <a:t>Coordinator</a:t>
            </a:r>
          </a:p>
        </p:txBody>
      </p:sp>
      <p:sp>
        <p:nvSpPr>
          <p:cNvPr id="11" name="Szöveg helye 3">
            <a:extLst>
              <a:ext uri="{FF2B5EF4-FFF2-40B4-BE49-F238E27FC236}">
                <a16:creationId xmlns:a16="http://schemas.microsoft.com/office/drawing/2014/main" id="{90F03302-4EDF-4A5D-847A-8FFF6E05140C}"/>
              </a:ext>
            </a:extLst>
          </p:cNvPr>
          <p:cNvSpPr txBox="1">
            <a:spLocks/>
          </p:cNvSpPr>
          <p:nvPr/>
        </p:nvSpPr>
        <p:spPr bwMode="auto">
          <a:xfrm>
            <a:off x="3905957" y="3045779"/>
            <a:ext cx="3721968" cy="31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lnSpc>
                <a:spcPts val="2500"/>
              </a:lnSpc>
              <a:spcBef>
                <a:spcPts val="1200"/>
              </a:spcBef>
              <a:spcAft>
                <a:spcPct val="0"/>
              </a:spcAft>
              <a:buClr>
                <a:schemeClr val="bg2"/>
              </a:buClr>
              <a:buSzPct val="140000"/>
              <a:buFont typeface="Wingdings" pitchFamily="2" charset="2"/>
              <a:buNone/>
              <a:defRPr sz="22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982663" indent="-285750" algn="l" rtl="0" fontAlgn="base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Clr>
                <a:schemeClr val="bg2"/>
              </a:buClr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2pPr>
            <a:lvl3pPr marL="1879600" indent="-319088" algn="l" rtl="0" fontAlgn="base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3pPr>
            <a:lvl4pPr marL="2692400" indent="-360363" algn="l" rtl="0"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 baseline="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4pPr>
            <a:lvl5pPr marL="3405188" indent="-352425" algn="l" rtl="0"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b="1">
                <a:latin typeface="+mj-lt"/>
                <a:ea typeface="Times New Roman" charset="0"/>
                <a:cs typeface="Times New Roman" charset="0"/>
              </a:rPr>
              <a:t>Assistant coordinator</a:t>
            </a:r>
          </a:p>
        </p:txBody>
      </p:sp>
      <p:sp>
        <p:nvSpPr>
          <p:cNvPr id="12" name="Szöveg helye 3">
            <a:extLst>
              <a:ext uri="{FF2B5EF4-FFF2-40B4-BE49-F238E27FC236}">
                <a16:creationId xmlns:a16="http://schemas.microsoft.com/office/drawing/2014/main" id="{A4E4F129-5C23-4EA9-86C0-5476E5BB8AE1}"/>
              </a:ext>
            </a:extLst>
          </p:cNvPr>
          <p:cNvSpPr txBox="1">
            <a:spLocks/>
          </p:cNvSpPr>
          <p:nvPr/>
        </p:nvSpPr>
        <p:spPr bwMode="auto">
          <a:xfrm>
            <a:off x="8464248" y="3047095"/>
            <a:ext cx="2561468" cy="35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lnSpc>
                <a:spcPts val="2500"/>
              </a:lnSpc>
              <a:spcBef>
                <a:spcPts val="1200"/>
              </a:spcBef>
              <a:spcAft>
                <a:spcPct val="0"/>
              </a:spcAft>
              <a:buClr>
                <a:schemeClr val="bg2"/>
              </a:buClr>
              <a:buSzPct val="140000"/>
              <a:buFont typeface="Wingdings" pitchFamily="2" charset="2"/>
              <a:buNone/>
              <a:defRPr sz="22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982663" indent="-285750" algn="l" rtl="0" fontAlgn="base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Clr>
                <a:schemeClr val="bg2"/>
              </a:buClr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2pPr>
            <a:lvl3pPr marL="1879600" indent="-319088" algn="l" rtl="0" fontAlgn="base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3pPr>
            <a:lvl4pPr marL="2692400" indent="-360363" algn="l" rtl="0"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 baseline="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4pPr>
            <a:lvl5pPr marL="3405188" indent="-352425" algn="l" rtl="0"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b="1">
                <a:latin typeface="+mj-lt"/>
                <a:ea typeface="Times New Roman" charset="0"/>
                <a:cs typeface="Times New Roman" charset="0"/>
              </a:rPr>
              <a:t>Gender advisor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E5A7FC2-A705-4FAF-935F-747BEBF75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731" y="1243372"/>
            <a:ext cx="1374344" cy="1620000"/>
          </a:xfrm>
          <a:prstGeom prst="rect">
            <a:avLst/>
          </a:prstGeom>
          <a:solidFill>
            <a:schemeClr val="bg1">
              <a:alpha val="5000"/>
            </a:schemeClr>
          </a:soli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8CF7FA-D560-4BAA-8340-E333039B5C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741" y="3573724"/>
            <a:ext cx="1760400" cy="18009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F3F567-9550-4DDC-AC69-858E8D73EA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14" y="3575126"/>
            <a:ext cx="2235600" cy="18003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923D36-4935-4B65-B94F-A51C470B58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443" y="3581344"/>
            <a:ext cx="1346400" cy="180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2355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1">
            <a:extLst>
              <a:ext uri="{FF2B5EF4-FFF2-40B4-BE49-F238E27FC236}">
                <a16:creationId xmlns:a16="http://schemas.microsoft.com/office/drawing/2014/main" id="{C232B152-3720-4D3B-97ED-45CE5483F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13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15">
            <a:extLst>
              <a:ext uri="{FF2B5EF4-FFF2-40B4-BE49-F238E27FC236}">
                <a16:creationId xmlns:a16="http://schemas.microsoft.com/office/drawing/2014/main" id="{4B9FAFB2-BEB5-4848-8018-BCAD99E2E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838076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81B9A7-AC34-457E-AAF3-D3BE6E18F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662400"/>
            <a:ext cx="3384000" cy="1492132"/>
          </a:xfrm>
        </p:spPr>
        <p:txBody>
          <a:bodyPr anchor="t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Exam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C110D-BEF0-4E2C-A395-EA801150F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2286000"/>
            <a:ext cx="3384000" cy="384480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>
                    <a:alpha val="60000"/>
                  </a:schemeClr>
                </a:solidFill>
              </a:rPr>
              <a:t>3 rounds of exams</a:t>
            </a:r>
          </a:p>
          <a:p>
            <a:r>
              <a:rPr lang="en-US" sz="2000" dirty="0">
                <a:solidFill>
                  <a:schemeClr val="bg1">
                    <a:alpha val="60000"/>
                  </a:schemeClr>
                </a:solidFill>
              </a:rPr>
              <a:t>1 </a:t>
            </a:r>
            <a:r>
              <a:rPr lang="en-US" sz="2000" dirty="0" err="1">
                <a:solidFill>
                  <a:schemeClr val="bg1">
                    <a:alpha val="60000"/>
                  </a:schemeClr>
                </a:solidFill>
              </a:rPr>
              <a:t>resit</a:t>
            </a:r>
            <a:r>
              <a:rPr lang="en-US" sz="2000" dirty="0">
                <a:solidFill>
                  <a:schemeClr val="bg1">
                    <a:alpha val="60000"/>
                  </a:schemeClr>
                </a:solidFill>
              </a:rPr>
              <a:t> exam – the date will be announced</a:t>
            </a:r>
          </a:p>
          <a:p>
            <a:r>
              <a:rPr lang="en-US" sz="2000" dirty="0">
                <a:solidFill>
                  <a:schemeClr val="bg1">
                    <a:alpha val="60000"/>
                  </a:schemeClr>
                </a:solidFill>
              </a:rPr>
              <a:t>Multiple choice </a:t>
            </a:r>
          </a:p>
          <a:p>
            <a:r>
              <a:rPr lang="en-US" sz="2000" dirty="0">
                <a:solidFill>
                  <a:schemeClr val="bg1">
                    <a:alpha val="60000"/>
                  </a:schemeClr>
                </a:solidFill>
              </a:rPr>
              <a:t>90 minutes</a:t>
            </a:r>
          </a:p>
          <a:p>
            <a:r>
              <a:rPr lang="en-US" sz="2000" dirty="0">
                <a:solidFill>
                  <a:schemeClr val="bg1">
                    <a:alpha val="60000"/>
                  </a:schemeClr>
                </a:solidFill>
              </a:rPr>
              <a:t>Two categories of questions</a:t>
            </a:r>
          </a:p>
          <a:p>
            <a:pPr lvl="1"/>
            <a:r>
              <a:rPr lang="en-US" sz="1600" dirty="0">
                <a:solidFill>
                  <a:schemeClr val="bg1">
                    <a:alpha val="60000"/>
                  </a:schemeClr>
                </a:solidFill>
              </a:rPr>
              <a:t>Programming knowledge (concepts or syntax)</a:t>
            </a:r>
          </a:p>
          <a:p>
            <a:pPr lvl="1"/>
            <a:r>
              <a:rPr lang="en-US" sz="1600" dirty="0">
                <a:solidFill>
                  <a:schemeClr val="bg1">
                    <a:alpha val="60000"/>
                  </a:schemeClr>
                </a:solidFill>
              </a:rPr>
              <a:t>Programming dexterities</a:t>
            </a:r>
          </a:p>
          <a:p>
            <a:pPr lvl="1"/>
            <a:endParaRPr lang="en-US" sz="1600" dirty="0">
              <a:solidFill>
                <a:schemeClr val="bg1">
                  <a:alpha val="6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061317-B983-4D78-9684-012E7A0E8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053" y="1775393"/>
            <a:ext cx="6014185" cy="330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812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42503-5D45-4F0C-951A-F244E183E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questions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34A9B0-8965-4A65-8BBD-69362F093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9793" y="1994625"/>
            <a:ext cx="5044939" cy="2500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F88853-81E5-4B23-8E62-6C8C6BF17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10" y="1994626"/>
            <a:ext cx="5681144" cy="250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917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Finally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course prepares for other courses in the project</a:t>
            </a:r>
          </a:p>
          <a:p>
            <a:endParaRPr lang="en-US" dirty="0"/>
          </a:p>
          <a:p>
            <a:r>
              <a:rPr lang="en-US" dirty="0"/>
              <a:t>This course offers learning generic tools that last a lifetime </a:t>
            </a:r>
            <a:r>
              <a:rPr lang="mr-IN" dirty="0"/>
              <a:t>…</a:t>
            </a:r>
            <a:r>
              <a:rPr lang="en-US" dirty="0"/>
              <a:t> thus are worth investing in</a:t>
            </a:r>
          </a:p>
          <a:p>
            <a:endParaRPr lang="en-US" dirty="0"/>
          </a:p>
          <a:p>
            <a:r>
              <a:rPr lang="en-US" dirty="0"/>
              <a:t>These tools are central skills to the scientific profession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7285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2BA3D-E309-451F-8FB1-C3F5A4B5E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5 Questions?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E61ABA-4257-4DD1-BFC1-A7CD7AC04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Can instructions of coding be presented in a video with the </a:t>
            </a:r>
            <a:r>
              <a:rPr lang="en-GB" dirty="0" err="1"/>
              <a:t>pycharm</a:t>
            </a:r>
            <a:r>
              <a:rPr lang="en-GB" dirty="0"/>
              <a:t> window?</a:t>
            </a:r>
          </a:p>
          <a:p>
            <a:r>
              <a:rPr lang="en-GB" dirty="0"/>
              <a:t>QGIS has been updated, but the modules are based on older versions of QGIS – is there any chance to update the lecture based on updated QGIS software</a:t>
            </a:r>
          </a:p>
          <a:p>
            <a:r>
              <a:rPr lang="en-GB" dirty="0"/>
              <a:t>Practice oriented video tutorials would be more effective to follow </a:t>
            </a:r>
            <a:r>
              <a:rPr lang="en-GB"/>
              <a:t>the lecture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30874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2BA3D-E309-451F-8FB1-C3F5A4B5E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About the training programme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140D8334-2ECB-4A3B-92D6-6064D5C2E76E}"/>
              </a:ext>
            </a:extLst>
          </p:cNvPr>
          <p:cNvSpPr txBox="1">
            <a:spLocks/>
          </p:cNvSpPr>
          <p:nvPr/>
        </p:nvSpPr>
        <p:spPr>
          <a:xfrm>
            <a:off x="235974" y="929112"/>
            <a:ext cx="11783961" cy="5707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q"/>
            </a:pPr>
            <a:endParaRPr lang="en-US" sz="260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1" name="Rectangle: Rounded Corners 9">
            <a:extLst>
              <a:ext uri="{FF2B5EF4-FFF2-40B4-BE49-F238E27FC236}">
                <a16:creationId xmlns:a16="http://schemas.microsoft.com/office/drawing/2014/main" id="{26BA7A26-C695-4109-BCA1-5A6318BD11FB}"/>
              </a:ext>
            </a:extLst>
          </p:cNvPr>
          <p:cNvSpPr/>
          <p:nvPr/>
        </p:nvSpPr>
        <p:spPr>
          <a:xfrm>
            <a:off x="110612" y="1135629"/>
            <a:ext cx="2337618" cy="516193"/>
          </a:xfrm>
          <a:prstGeom prst="roundRect">
            <a:avLst/>
          </a:prstGeom>
          <a:solidFill>
            <a:srgbClr val="A7D068">
              <a:lumMod val="20000"/>
              <a:lumOff val="80000"/>
            </a:srgbClr>
          </a:solidFill>
          <a:ln w="12700" cap="flat" cmpd="sng" algn="ctr">
            <a:solidFill>
              <a:srgbClr val="78475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Phase I</a:t>
            </a:r>
          </a:p>
        </p:txBody>
      </p:sp>
      <p:sp>
        <p:nvSpPr>
          <p:cNvPr id="32" name="Rectangle: Rounded Corners 10">
            <a:extLst>
              <a:ext uri="{FF2B5EF4-FFF2-40B4-BE49-F238E27FC236}">
                <a16:creationId xmlns:a16="http://schemas.microsoft.com/office/drawing/2014/main" id="{4E78788F-471E-402D-9A24-8CA15D377194}"/>
              </a:ext>
            </a:extLst>
          </p:cNvPr>
          <p:cNvSpPr/>
          <p:nvPr/>
        </p:nvSpPr>
        <p:spPr>
          <a:xfrm>
            <a:off x="2743199" y="1135629"/>
            <a:ext cx="2455606" cy="516193"/>
          </a:xfrm>
          <a:prstGeom prst="roundRect">
            <a:avLst/>
          </a:prstGeom>
          <a:solidFill>
            <a:srgbClr val="A7D068">
              <a:lumMod val="20000"/>
              <a:lumOff val="80000"/>
            </a:srgbClr>
          </a:solidFill>
          <a:ln w="12700" cap="flat" cmpd="sng" algn="ctr">
            <a:solidFill>
              <a:srgbClr val="78475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Phase II</a:t>
            </a:r>
          </a:p>
        </p:txBody>
      </p:sp>
      <p:sp>
        <p:nvSpPr>
          <p:cNvPr id="33" name="Rectangle: Rounded Corners 11">
            <a:extLst>
              <a:ext uri="{FF2B5EF4-FFF2-40B4-BE49-F238E27FC236}">
                <a16:creationId xmlns:a16="http://schemas.microsoft.com/office/drawing/2014/main" id="{F834BF1D-BE61-4815-A206-C768A4FB7CD9}"/>
              </a:ext>
            </a:extLst>
          </p:cNvPr>
          <p:cNvSpPr/>
          <p:nvPr/>
        </p:nvSpPr>
        <p:spPr>
          <a:xfrm>
            <a:off x="5405286" y="1135629"/>
            <a:ext cx="2455606" cy="516193"/>
          </a:xfrm>
          <a:prstGeom prst="roundRect">
            <a:avLst/>
          </a:prstGeom>
          <a:solidFill>
            <a:srgbClr val="A7D068">
              <a:lumMod val="20000"/>
              <a:lumOff val="80000"/>
            </a:srgbClr>
          </a:solidFill>
          <a:ln w="12700" cap="flat" cmpd="sng" algn="ctr">
            <a:solidFill>
              <a:srgbClr val="78475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Phase III</a:t>
            </a:r>
          </a:p>
        </p:txBody>
      </p:sp>
      <p:sp>
        <p:nvSpPr>
          <p:cNvPr id="34" name="Rectangle: Rounded Corners 12">
            <a:extLst>
              <a:ext uri="{FF2B5EF4-FFF2-40B4-BE49-F238E27FC236}">
                <a16:creationId xmlns:a16="http://schemas.microsoft.com/office/drawing/2014/main" id="{2E2DA70C-C7F3-4D60-91A0-CAFEF93B9EA5}"/>
              </a:ext>
            </a:extLst>
          </p:cNvPr>
          <p:cNvSpPr/>
          <p:nvPr/>
        </p:nvSpPr>
        <p:spPr>
          <a:xfrm>
            <a:off x="8155855" y="1135629"/>
            <a:ext cx="2455606" cy="516193"/>
          </a:xfrm>
          <a:prstGeom prst="roundRect">
            <a:avLst/>
          </a:prstGeom>
          <a:solidFill>
            <a:srgbClr val="A7D068">
              <a:lumMod val="20000"/>
              <a:lumOff val="80000"/>
            </a:srgbClr>
          </a:solidFill>
          <a:ln w="12700" cap="flat" cmpd="sng" algn="ctr">
            <a:solidFill>
              <a:srgbClr val="78475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Phase IV</a:t>
            </a:r>
          </a:p>
        </p:txBody>
      </p:sp>
      <p:sp>
        <p:nvSpPr>
          <p:cNvPr id="35" name="Rectangle: Rounded Corners 13">
            <a:extLst>
              <a:ext uri="{FF2B5EF4-FFF2-40B4-BE49-F238E27FC236}">
                <a16:creationId xmlns:a16="http://schemas.microsoft.com/office/drawing/2014/main" id="{EA8A9E8C-D6F3-4FCA-834A-954F1C3AB712}"/>
              </a:ext>
            </a:extLst>
          </p:cNvPr>
          <p:cNvSpPr/>
          <p:nvPr/>
        </p:nvSpPr>
        <p:spPr>
          <a:xfrm rot="5400000">
            <a:off x="9374453" y="3589388"/>
            <a:ext cx="4173768" cy="1124565"/>
          </a:xfrm>
          <a:prstGeom prst="roundRect">
            <a:avLst/>
          </a:prstGeom>
          <a:solidFill>
            <a:srgbClr val="A7D068">
              <a:lumMod val="20000"/>
              <a:lumOff val="80000"/>
            </a:srgbClr>
          </a:solidFill>
          <a:ln w="12700" cap="flat" cmpd="sng" algn="ctr">
            <a:solidFill>
              <a:srgbClr val="78475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Phase V (Mar 22)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A7D068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 stakeholders’ workshop will be held at Dhaka to disseminate the outcome at the end of project. </a:t>
            </a:r>
          </a:p>
        </p:txBody>
      </p:sp>
      <p:sp>
        <p:nvSpPr>
          <p:cNvPr id="36" name="Rectangle: Top Corners Rounded 5">
            <a:extLst>
              <a:ext uri="{FF2B5EF4-FFF2-40B4-BE49-F238E27FC236}">
                <a16:creationId xmlns:a16="http://schemas.microsoft.com/office/drawing/2014/main" id="{BD1DA47B-2965-408D-9398-2FB14C66C39D}"/>
              </a:ext>
            </a:extLst>
          </p:cNvPr>
          <p:cNvSpPr/>
          <p:nvPr/>
        </p:nvSpPr>
        <p:spPr>
          <a:xfrm>
            <a:off x="132733" y="1681316"/>
            <a:ext cx="2415981" cy="4557238"/>
          </a:xfrm>
          <a:prstGeom prst="round2SameRect">
            <a:avLst/>
          </a:prstGeom>
          <a:solidFill>
            <a:srgbClr val="A7D068">
              <a:lumMod val="20000"/>
              <a:lumOff val="80000"/>
            </a:srgbClr>
          </a:solidFill>
          <a:ln w="12700" cap="flat" cmpd="sng" algn="ctr">
            <a:solidFill>
              <a:srgbClr val="78475D">
                <a:shade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Medium: </a:t>
            </a:r>
            <a:r>
              <a:rPr kumimoji="0" lang="en-US" sz="13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Online (MOOC)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Duration: </a:t>
            </a:r>
            <a:r>
              <a:rPr kumimoji="0" lang="en-US" sz="13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Mar 15 - Jun 15</a:t>
            </a:r>
          </a:p>
          <a:p>
            <a:pPr marL="796925" marR="0" lvl="0" indent="-7969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Participants: </a:t>
            </a:r>
            <a:r>
              <a:rPr kumimoji="0" lang="en-US" sz="13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100-150 from BARI &amp; Sister Organizations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Courses</a:t>
            </a:r>
            <a:r>
              <a:rPr kumimoji="0" lang="en-US" sz="1300" b="1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Introduction to Remote Sensing and Earth Observation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Introduction to Scientific Programming</a:t>
            </a:r>
            <a:endParaRPr kumimoji="0" lang="en-US" sz="1300" b="0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7" name="Rectangle: Top Corners Rounded 16">
            <a:extLst>
              <a:ext uri="{FF2B5EF4-FFF2-40B4-BE49-F238E27FC236}">
                <a16:creationId xmlns:a16="http://schemas.microsoft.com/office/drawing/2014/main" id="{73B8CC1B-C8BF-4B99-AB73-916F99439A27}"/>
              </a:ext>
            </a:extLst>
          </p:cNvPr>
          <p:cNvSpPr/>
          <p:nvPr/>
        </p:nvSpPr>
        <p:spPr>
          <a:xfrm>
            <a:off x="2766238" y="1681317"/>
            <a:ext cx="2415981" cy="4557237"/>
          </a:xfrm>
          <a:prstGeom prst="round2SameRect">
            <a:avLst/>
          </a:prstGeom>
          <a:solidFill>
            <a:srgbClr val="A7D068">
              <a:lumMod val="20000"/>
              <a:lumOff val="80000"/>
            </a:srgbClr>
          </a:solidFill>
          <a:ln w="12700" cap="flat" cmpd="sng" algn="ctr">
            <a:solidFill>
              <a:srgbClr val="78475D">
                <a:shade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Medium: </a:t>
            </a:r>
            <a:r>
              <a:rPr kumimoji="0" lang="en-US" sz="13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Online courses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Duration: </a:t>
            </a:r>
            <a:r>
              <a:rPr kumimoji="0" lang="en-US" sz="13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Jun 15 - Sep 30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Participants: </a:t>
            </a:r>
            <a:r>
              <a:rPr kumimoji="0" lang="en-US" sz="13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20-25 Participants / course from BARI &amp; Sister Organizations 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Courses</a:t>
            </a:r>
            <a:r>
              <a:rPr kumimoji="0" lang="en-US" sz="1300" b="1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Geospatial Data Analysis with Python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Spatiotemporal Machine Learning with Python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Crop growth modelling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Agricultural Monitoring with Remote Sensing </a:t>
            </a:r>
          </a:p>
        </p:txBody>
      </p:sp>
      <p:sp>
        <p:nvSpPr>
          <p:cNvPr id="38" name="Rectangle: Top Corners Rounded 17">
            <a:extLst>
              <a:ext uri="{FF2B5EF4-FFF2-40B4-BE49-F238E27FC236}">
                <a16:creationId xmlns:a16="http://schemas.microsoft.com/office/drawing/2014/main" id="{30B889A7-A29E-4F16-94D7-13B766D1CACF}"/>
              </a:ext>
            </a:extLst>
          </p:cNvPr>
          <p:cNvSpPr/>
          <p:nvPr/>
        </p:nvSpPr>
        <p:spPr>
          <a:xfrm>
            <a:off x="5448611" y="1681316"/>
            <a:ext cx="2415980" cy="4557237"/>
          </a:xfrm>
          <a:prstGeom prst="round2SameRect">
            <a:avLst/>
          </a:prstGeom>
          <a:solidFill>
            <a:srgbClr val="A7D068">
              <a:lumMod val="20000"/>
              <a:lumOff val="80000"/>
            </a:srgbClr>
          </a:solidFill>
          <a:ln w="12700" cap="flat" cmpd="sng" algn="ctr">
            <a:solidFill>
              <a:srgbClr val="78475D">
                <a:shade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Medium: </a:t>
            </a:r>
            <a:r>
              <a:rPr lang="en-US" sz="1300" i="1" kern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Training</a:t>
            </a:r>
            <a:r>
              <a:rPr kumimoji="0" lang="en-US" sz="13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at ITC, Netherlands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Duration: </a:t>
            </a:r>
            <a:r>
              <a:rPr kumimoji="0" lang="en-US" sz="13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2 weeks, Oct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Participants: </a:t>
            </a:r>
            <a:r>
              <a:rPr kumimoji="0" lang="en-US" sz="13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6-8 Participants/course from BARI only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Courses</a:t>
            </a:r>
            <a:r>
              <a:rPr kumimoji="0" lang="en-US" sz="1300" b="1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Quantitative Remote Sensing of Vegetation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Big Geodata Analytical Methods and   Distributed Computing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Big Data Analytics in Agriculture</a:t>
            </a:r>
          </a:p>
        </p:txBody>
      </p:sp>
      <p:sp>
        <p:nvSpPr>
          <p:cNvPr id="39" name="Rectangle: Top Corners Rounded 18">
            <a:extLst>
              <a:ext uri="{FF2B5EF4-FFF2-40B4-BE49-F238E27FC236}">
                <a16:creationId xmlns:a16="http://schemas.microsoft.com/office/drawing/2014/main" id="{93224428-5C69-430B-BF41-D410FAF4619F}"/>
              </a:ext>
            </a:extLst>
          </p:cNvPr>
          <p:cNvSpPr/>
          <p:nvPr/>
        </p:nvSpPr>
        <p:spPr>
          <a:xfrm>
            <a:off x="8216695" y="1681315"/>
            <a:ext cx="2415979" cy="4557235"/>
          </a:xfrm>
          <a:prstGeom prst="round2SameRect">
            <a:avLst/>
          </a:prstGeom>
          <a:solidFill>
            <a:srgbClr val="A7D068">
              <a:lumMod val="20000"/>
              <a:lumOff val="80000"/>
            </a:srgbClr>
          </a:solidFill>
          <a:ln w="12700" cap="flat" cmpd="sng" algn="ctr">
            <a:solidFill>
              <a:srgbClr val="78475D">
                <a:shade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Medium: </a:t>
            </a:r>
            <a:r>
              <a:rPr kumimoji="0" lang="en-US" sz="13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Mentored training in the workplace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Duration:  </a:t>
            </a:r>
            <a:r>
              <a:rPr kumimoji="0" lang="en-US" sz="13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Nov 1 – Feb 28</a:t>
            </a:r>
          </a:p>
          <a:p>
            <a:pPr marL="796925" marR="0" lvl="0" indent="-7969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Participants: </a:t>
            </a:r>
            <a:r>
              <a:rPr kumimoji="0" lang="en-US" sz="13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5 Participants / group project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Activities</a:t>
            </a:r>
            <a:r>
              <a:rPr kumimoji="0" lang="en-US" sz="1300" b="1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Group projects on the usage of </a:t>
            </a:r>
            <a:r>
              <a:rPr kumimoji="0" lang="en-US" sz="13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Agro</a:t>
            </a: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-Geospatial Big Data will be conducted relevant to the work of institutional mandate guided by the assigned supervisors from ITC/CIMMYT. </a:t>
            </a:r>
            <a:endParaRPr kumimoji="0" lang="en-US" sz="1300" b="0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1" name="Rectangle: Rounded Corners 47">
            <a:extLst>
              <a:ext uri="{FF2B5EF4-FFF2-40B4-BE49-F238E27FC236}">
                <a16:creationId xmlns:a16="http://schemas.microsoft.com/office/drawing/2014/main" id="{8E92DD76-ABCD-44A9-9940-D3BE3C7AC516}"/>
              </a:ext>
            </a:extLst>
          </p:cNvPr>
          <p:cNvSpPr/>
          <p:nvPr/>
        </p:nvSpPr>
        <p:spPr>
          <a:xfrm>
            <a:off x="147479" y="6356558"/>
            <a:ext cx="11876141" cy="383446"/>
          </a:xfrm>
          <a:prstGeom prst="roundRect">
            <a:avLst/>
          </a:prstGeom>
          <a:solidFill>
            <a:srgbClr val="A7D068">
              <a:lumMod val="20000"/>
              <a:lumOff val="80000"/>
            </a:srgbClr>
          </a:solidFill>
          <a:ln w="12700" cap="flat" cmpd="sng" algn="ctr">
            <a:solidFill>
              <a:srgbClr val="78475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 all phases, we aim at a 50/50 balance between female and male participants.</a:t>
            </a:r>
          </a:p>
        </p:txBody>
      </p:sp>
      <p:sp>
        <p:nvSpPr>
          <p:cNvPr id="49" name="Slide Number Placeholder 1">
            <a:extLst>
              <a:ext uri="{FF2B5EF4-FFF2-40B4-BE49-F238E27FC236}">
                <a16:creationId xmlns:a16="http://schemas.microsoft.com/office/drawing/2014/main" id="{6B3B1F11-A28C-4E5A-9B66-D6443164838C}"/>
              </a:ext>
            </a:extLst>
          </p:cNvPr>
          <p:cNvSpPr txBox="1">
            <a:spLocks/>
          </p:cNvSpPr>
          <p:nvPr/>
        </p:nvSpPr>
        <p:spPr>
          <a:xfrm>
            <a:off x="11666906" y="226490"/>
            <a:ext cx="418626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457200" rtl="0" eaLnBrk="1" latinLnBrk="0" hangingPunct="1">
              <a:defRPr sz="4400" kern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1E1217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576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2BA3D-E309-451F-8FB1-C3F5A4B5E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1 Who is who</a:t>
            </a:r>
          </a:p>
        </p:txBody>
      </p:sp>
      <p:sp>
        <p:nvSpPr>
          <p:cNvPr id="6" name="Szöveg helye 3">
            <a:extLst>
              <a:ext uri="{FF2B5EF4-FFF2-40B4-BE49-F238E27FC236}">
                <a16:creationId xmlns:a16="http://schemas.microsoft.com/office/drawing/2014/main" id="{BDA8AFDE-1698-4CA6-83B1-08BEE54E9C93}"/>
              </a:ext>
            </a:extLst>
          </p:cNvPr>
          <p:cNvSpPr txBox="1">
            <a:spLocks/>
          </p:cNvSpPr>
          <p:nvPr/>
        </p:nvSpPr>
        <p:spPr bwMode="auto">
          <a:xfrm>
            <a:off x="188686" y="5545295"/>
            <a:ext cx="4277297" cy="907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lnSpc>
                <a:spcPts val="2500"/>
              </a:lnSpc>
              <a:spcBef>
                <a:spcPts val="1200"/>
              </a:spcBef>
              <a:spcAft>
                <a:spcPct val="0"/>
              </a:spcAft>
              <a:buClr>
                <a:schemeClr val="bg2"/>
              </a:buClr>
              <a:buSzPct val="140000"/>
              <a:buFont typeface="Wingdings" pitchFamily="2" charset="2"/>
              <a:buNone/>
              <a:defRPr sz="22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982663" indent="-285750" algn="l" rtl="0" fontAlgn="base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Clr>
                <a:schemeClr val="bg2"/>
              </a:buClr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2pPr>
            <a:lvl3pPr marL="1879600" indent="-319088" algn="l" rtl="0" fontAlgn="base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3pPr>
            <a:lvl4pPr marL="2692400" indent="-360363" algn="l" rtl="0"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 baseline="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4pPr>
            <a:lvl5pPr marL="3405188" indent="-352425" algn="l" rtl="0"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GB" sz="2000" b="1">
                <a:latin typeface="+mj-lt"/>
                <a:ea typeface="Times New Roman" charset="0"/>
                <a:cs typeface="Times New Roman" charset="0"/>
              </a:rPr>
              <a:t>Dr Timothy J. Krupnik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GB" sz="2000" b="1">
                <a:latin typeface="+mj-lt"/>
                <a:ea typeface="Times New Roman" charset="0"/>
                <a:cs typeface="Times New Roman" charset="0"/>
              </a:rPr>
              <a:t>Country Rep. - Bangladesh 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GB" sz="2000" b="1">
                <a:latin typeface="+mj-lt"/>
                <a:ea typeface="Times New Roman" charset="0"/>
                <a:cs typeface="Times New Roman" charset="0"/>
              </a:rPr>
              <a:t>Senior Scientist and Systems Agronomist</a:t>
            </a:r>
          </a:p>
        </p:txBody>
      </p:sp>
      <p:sp>
        <p:nvSpPr>
          <p:cNvPr id="7" name="Szöveg helye 3">
            <a:extLst>
              <a:ext uri="{FF2B5EF4-FFF2-40B4-BE49-F238E27FC236}">
                <a16:creationId xmlns:a16="http://schemas.microsoft.com/office/drawing/2014/main" id="{0A658EB4-890B-4A8F-9926-907F38A747FE}"/>
              </a:ext>
            </a:extLst>
          </p:cNvPr>
          <p:cNvSpPr txBox="1">
            <a:spLocks/>
          </p:cNvSpPr>
          <p:nvPr/>
        </p:nvSpPr>
        <p:spPr bwMode="auto">
          <a:xfrm>
            <a:off x="8057320" y="5553057"/>
            <a:ext cx="3258877" cy="148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lnSpc>
                <a:spcPts val="2500"/>
              </a:lnSpc>
              <a:spcBef>
                <a:spcPts val="1200"/>
              </a:spcBef>
              <a:spcAft>
                <a:spcPct val="0"/>
              </a:spcAft>
              <a:buClr>
                <a:schemeClr val="bg2"/>
              </a:buClr>
              <a:buSzPct val="140000"/>
              <a:buFont typeface="Wingdings" pitchFamily="2" charset="2"/>
              <a:buNone/>
              <a:defRPr sz="22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982663" indent="-285750" algn="l" rtl="0" fontAlgn="base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Clr>
                <a:schemeClr val="bg2"/>
              </a:buClr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2pPr>
            <a:lvl3pPr marL="1879600" indent="-319088" algn="l" rtl="0" fontAlgn="base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3pPr>
            <a:lvl4pPr marL="2692400" indent="-360363" algn="l" rtl="0"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 baseline="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4pPr>
            <a:lvl5pPr marL="3405188" indent="-352425" algn="l" rtl="0"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 b="1">
                <a:latin typeface="+mj-lt"/>
                <a:ea typeface="Times New Roman" charset="0"/>
                <a:cs typeface="Times New Roman" charset="0"/>
              </a:rPr>
              <a:t>Asif Al Faisal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 b="1">
                <a:latin typeface="+mj-lt"/>
                <a:ea typeface="Times New Roman" charset="0"/>
                <a:cs typeface="Times New Roman" charset="0"/>
              </a:rPr>
              <a:t>Data Analyst</a:t>
            </a:r>
          </a:p>
        </p:txBody>
      </p:sp>
      <p:sp>
        <p:nvSpPr>
          <p:cNvPr id="8" name="Szöveg helye 3">
            <a:extLst>
              <a:ext uri="{FF2B5EF4-FFF2-40B4-BE49-F238E27FC236}">
                <a16:creationId xmlns:a16="http://schemas.microsoft.com/office/drawing/2014/main" id="{5E78545A-CE46-4B1A-963E-4A4240AC494B}"/>
              </a:ext>
            </a:extLst>
          </p:cNvPr>
          <p:cNvSpPr txBox="1">
            <a:spLocks/>
          </p:cNvSpPr>
          <p:nvPr/>
        </p:nvSpPr>
        <p:spPr bwMode="auto">
          <a:xfrm>
            <a:off x="4465983" y="5545296"/>
            <a:ext cx="2610678" cy="118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lnSpc>
                <a:spcPts val="2500"/>
              </a:lnSpc>
              <a:spcBef>
                <a:spcPts val="1200"/>
              </a:spcBef>
              <a:spcAft>
                <a:spcPct val="0"/>
              </a:spcAft>
              <a:buClr>
                <a:schemeClr val="bg2"/>
              </a:buClr>
              <a:buSzPct val="140000"/>
              <a:buFont typeface="Wingdings" pitchFamily="2" charset="2"/>
              <a:buNone/>
              <a:defRPr sz="22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982663" indent="-285750" algn="l" rtl="0" fontAlgn="base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Clr>
                <a:schemeClr val="bg2"/>
              </a:buClr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2pPr>
            <a:lvl3pPr marL="1879600" indent="-319088" algn="l" rtl="0" fontAlgn="base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3pPr>
            <a:lvl4pPr marL="2692400" indent="-360363" algn="l" rtl="0"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 baseline="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4pPr>
            <a:lvl5pPr marL="3405188" indent="-352425" algn="l" rtl="0"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 b="1">
                <a:latin typeface="+mj-lt"/>
                <a:ea typeface="Times New Roman" charset="0"/>
                <a:cs typeface="Times New Roman" charset="0"/>
              </a:rPr>
              <a:t>Mustafa Kamal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 b="1">
                <a:latin typeface="+mj-lt"/>
                <a:ea typeface="Times New Roman" charset="0"/>
                <a:cs typeface="Times New Roman" charset="0"/>
              </a:rPr>
              <a:t>GIS and Remote Sensing Analyst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BA4E8C-795B-4675-98DF-91B132088725}"/>
              </a:ext>
            </a:extLst>
          </p:cNvPr>
          <p:cNvSpPr txBox="1"/>
          <p:nvPr/>
        </p:nvSpPr>
        <p:spPr>
          <a:xfrm>
            <a:off x="1410905" y="1462317"/>
            <a:ext cx="92102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>
                <a:latin typeface="+mj-lt"/>
                <a:ea typeface="Times New Roman" charset="0"/>
                <a:cs typeface="Times New Roman" charset="0"/>
              </a:rPr>
              <a:t>International Maize and Wheat Improvement Center (CIMMYT) team</a:t>
            </a:r>
          </a:p>
        </p:txBody>
      </p:sp>
      <p:sp>
        <p:nvSpPr>
          <p:cNvPr id="10" name="Szöveg helye 3">
            <a:extLst>
              <a:ext uri="{FF2B5EF4-FFF2-40B4-BE49-F238E27FC236}">
                <a16:creationId xmlns:a16="http://schemas.microsoft.com/office/drawing/2014/main" id="{3D0CAC4C-9F86-4D40-BA43-F5C2B8D50E4A}"/>
              </a:ext>
            </a:extLst>
          </p:cNvPr>
          <p:cNvSpPr txBox="1">
            <a:spLocks/>
          </p:cNvSpPr>
          <p:nvPr/>
        </p:nvSpPr>
        <p:spPr bwMode="auto">
          <a:xfrm>
            <a:off x="827314" y="3035781"/>
            <a:ext cx="2856412" cy="31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lnSpc>
                <a:spcPts val="2500"/>
              </a:lnSpc>
              <a:spcBef>
                <a:spcPts val="1200"/>
              </a:spcBef>
              <a:spcAft>
                <a:spcPct val="0"/>
              </a:spcAft>
              <a:buClr>
                <a:schemeClr val="bg2"/>
              </a:buClr>
              <a:buSzPct val="140000"/>
              <a:buFont typeface="Wingdings" pitchFamily="2" charset="2"/>
              <a:buNone/>
              <a:defRPr sz="22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982663" indent="-285750" algn="l" rtl="0" fontAlgn="base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Clr>
                <a:schemeClr val="bg2"/>
              </a:buClr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2pPr>
            <a:lvl3pPr marL="1879600" indent="-319088" algn="l" rtl="0" fontAlgn="base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3pPr>
            <a:lvl4pPr marL="2692400" indent="-360363" algn="l" rtl="0"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 baseline="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4pPr>
            <a:lvl5pPr marL="3405188" indent="-352425" algn="l" rtl="0"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b="1">
                <a:latin typeface="+mj-lt"/>
                <a:ea typeface="Times New Roman" charset="0"/>
                <a:cs typeface="Times New Roman" charset="0"/>
              </a:rPr>
              <a:t>Training advisor &amp; coordination</a:t>
            </a:r>
          </a:p>
        </p:txBody>
      </p:sp>
      <p:sp>
        <p:nvSpPr>
          <p:cNvPr id="11" name="Szöveg helye 3">
            <a:extLst>
              <a:ext uri="{FF2B5EF4-FFF2-40B4-BE49-F238E27FC236}">
                <a16:creationId xmlns:a16="http://schemas.microsoft.com/office/drawing/2014/main" id="{90F03302-4EDF-4A5D-847A-8FFF6E05140C}"/>
              </a:ext>
            </a:extLst>
          </p:cNvPr>
          <p:cNvSpPr txBox="1">
            <a:spLocks/>
          </p:cNvSpPr>
          <p:nvPr/>
        </p:nvSpPr>
        <p:spPr bwMode="auto">
          <a:xfrm>
            <a:off x="3905957" y="3045779"/>
            <a:ext cx="3721968" cy="31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lnSpc>
                <a:spcPts val="2500"/>
              </a:lnSpc>
              <a:spcBef>
                <a:spcPts val="1200"/>
              </a:spcBef>
              <a:spcAft>
                <a:spcPct val="0"/>
              </a:spcAft>
              <a:buClr>
                <a:schemeClr val="bg2"/>
              </a:buClr>
              <a:buSzPct val="140000"/>
              <a:buFont typeface="Wingdings" pitchFamily="2" charset="2"/>
              <a:buNone/>
              <a:defRPr sz="22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982663" indent="-285750" algn="l" rtl="0" fontAlgn="base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Clr>
                <a:schemeClr val="bg2"/>
              </a:buClr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2pPr>
            <a:lvl3pPr marL="1879600" indent="-319088" algn="l" rtl="0" fontAlgn="base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3pPr>
            <a:lvl4pPr marL="2692400" indent="-360363" algn="l" rtl="0"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 baseline="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4pPr>
            <a:lvl5pPr marL="3405188" indent="-352425" algn="l" rtl="0"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b="1">
                <a:latin typeface="+mj-lt"/>
                <a:ea typeface="Times New Roman" charset="0"/>
                <a:cs typeface="Times New Roman" charset="0"/>
              </a:rPr>
              <a:t>Training support</a:t>
            </a:r>
          </a:p>
        </p:txBody>
      </p:sp>
      <p:sp>
        <p:nvSpPr>
          <p:cNvPr id="12" name="Szöveg helye 3">
            <a:extLst>
              <a:ext uri="{FF2B5EF4-FFF2-40B4-BE49-F238E27FC236}">
                <a16:creationId xmlns:a16="http://schemas.microsoft.com/office/drawing/2014/main" id="{A4E4F129-5C23-4EA9-86C0-5476E5BB8AE1}"/>
              </a:ext>
            </a:extLst>
          </p:cNvPr>
          <p:cNvSpPr txBox="1">
            <a:spLocks/>
          </p:cNvSpPr>
          <p:nvPr/>
        </p:nvSpPr>
        <p:spPr bwMode="auto">
          <a:xfrm>
            <a:off x="8464248" y="3047095"/>
            <a:ext cx="2561468" cy="35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lnSpc>
                <a:spcPts val="2500"/>
              </a:lnSpc>
              <a:spcBef>
                <a:spcPts val="1200"/>
              </a:spcBef>
              <a:spcAft>
                <a:spcPct val="0"/>
              </a:spcAft>
              <a:buClr>
                <a:schemeClr val="bg2"/>
              </a:buClr>
              <a:buSzPct val="140000"/>
              <a:buFont typeface="Wingdings" pitchFamily="2" charset="2"/>
              <a:buNone/>
              <a:defRPr sz="22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982663" indent="-285750" algn="l" rtl="0" fontAlgn="base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Clr>
                <a:schemeClr val="bg2"/>
              </a:buClr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2pPr>
            <a:lvl3pPr marL="1879600" indent="-319088" algn="l" rtl="0" fontAlgn="base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3pPr>
            <a:lvl4pPr marL="2692400" indent="-360363" algn="l" rtl="0"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 baseline="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4pPr>
            <a:lvl5pPr marL="3405188" indent="-352425" algn="l" rtl="0"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b="1">
                <a:latin typeface="+mj-lt"/>
                <a:ea typeface="Times New Roman" charset="0"/>
                <a:cs typeface="Times New Roman" charset="0"/>
              </a:rPr>
              <a:t>Training support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7821FFB-EBE2-4F60-8FD6-DE7829E611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0618" y="357868"/>
            <a:ext cx="2955353" cy="720000"/>
          </a:xfrm>
          <a:prstGeom prst="rect">
            <a:avLst/>
          </a:prstGeom>
          <a:noFill/>
          <a:effectLst/>
        </p:spPr>
      </p:pic>
      <p:pic>
        <p:nvPicPr>
          <p:cNvPr id="18" name="Picture 6" descr="A person with a beard&#10;&#10;Description automatically generated">
            <a:extLst>
              <a:ext uri="{FF2B5EF4-FFF2-40B4-BE49-F238E27FC236}">
                <a16:creationId xmlns:a16="http://schemas.microsoft.com/office/drawing/2014/main" id="{D3FBDCE7-BF18-43BA-BB32-17A62C4DB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479" y="3753347"/>
            <a:ext cx="1343837" cy="1416592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9F3FCFEB-BFA3-498B-8250-745BB9742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9895" y="3672245"/>
            <a:ext cx="1314092" cy="15993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392412-A462-49FA-AFAD-23C0AFAA80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8414" y="3647737"/>
            <a:ext cx="1376687" cy="156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08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D3C2D779-ED9C-42F9-9D72-9E593C9BBE1E}"/>
              </a:ext>
            </a:extLst>
          </p:cNvPr>
          <p:cNvSpPr/>
          <p:nvPr/>
        </p:nvSpPr>
        <p:spPr>
          <a:xfrm>
            <a:off x="3980295" y="2783325"/>
            <a:ext cx="4231410" cy="276177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9BCB892-A0BA-4467-A4AE-37B86A679DDE}"/>
              </a:ext>
            </a:extLst>
          </p:cNvPr>
          <p:cNvSpPr/>
          <p:nvPr/>
        </p:nvSpPr>
        <p:spPr>
          <a:xfrm>
            <a:off x="8574311" y="2771440"/>
            <a:ext cx="3267913" cy="276177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C54DED7-59EC-4B5C-9E40-D401F788225B}"/>
              </a:ext>
            </a:extLst>
          </p:cNvPr>
          <p:cNvSpPr/>
          <p:nvPr/>
        </p:nvSpPr>
        <p:spPr>
          <a:xfrm>
            <a:off x="319314" y="2743200"/>
            <a:ext cx="3267913" cy="276177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B2BA3D-E309-451F-8FB1-C3F5A4B5E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1 Who is who - </a:t>
            </a:r>
            <a:r>
              <a:rPr lang="en-GB" u="sng"/>
              <a:t>phase 1</a:t>
            </a:r>
          </a:p>
        </p:txBody>
      </p:sp>
      <p:sp>
        <p:nvSpPr>
          <p:cNvPr id="6" name="Szöveg helye 3">
            <a:extLst>
              <a:ext uri="{FF2B5EF4-FFF2-40B4-BE49-F238E27FC236}">
                <a16:creationId xmlns:a16="http://schemas.microsoft.com/office/drawing/2014/main" id="{BDA8AFDE-1698-4CA6-83B1-08BEE54E9C93}"/>
              </a:ext>
            </a:extLst>
          </p:cNvPr>
          <p:cNvSpPr txBox="1">
            <a:spLocks/>
          </p:cNvSpPr>
          <p:nvPr/>
        </p:nvSpPr>
        <p:spPr bwMode="auto">
          <a:xfrm>
            <a:off x="319314" y="5545104"/>
            <a:ext cx="3723020" cy="907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lnSpc>
                <a:spcPts val="2500"/>
              </a:lnSpc>
              <a:spcBef>
                <a:spcPts val="1200"/>
              </a:spcBef>
              <a:spcAft>
                <a:spcPct val="0"/>
              </a:spcAft>
              <a:buClr>
                <a:schemeClr val="bg2"/>
              </a:buClr>
              <a:buSzPct val="140000"/>
              <a:buFont typeface="Wingdings" pitchFamily="2" charset="2"/>
              <a:buNone/>
              <a:defRPr sz="22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982663" indent="-285750" algn="l" rtl="0" fontAlgn="base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Clr>
                <a:schemeClr val="bg2"/>
              </a:buClr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2pPr>
            <a:lvl3pPr marL="1879600" indent="-319088" algn="l" rtl="0" fontAlgn="base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3pPr>
            <a:lvl4pPr marL="2692400" indent="-360363" algn="l" rtl="0"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 baseline="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4pPr>
            <a:lvl5pPr marL="3405188" indent="-352425" algn="l" rtl="0"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GB" sz="1800" b="1">
                <a:latin typeface="+mj-lt"/>
                <a:ea typeface="Times New Roman" charset="0"/>
                <a:cs typeface="Times New Roman" charset="0"/>
              </a:rPr>
              <a:t>Prof Andy Nelson </a:t>
            </a:r>
            <a:r>
              <a:rPr lang="en-GB" sz="1800">
                <a:latin typeface="+mj-lt"/>
                <a:ea typeface="Times New Roman" charset="0"/>
                <a:cs typeface="Times New Roman" charset="0"/>
              </a:rPr>
              <a:t>-</a:t>
            </a:r>
            <a:r>
              <a:rPr lang="en-GB" sz="1800" b="1">
                <a:latin typeface="+mj-lt"/>
                <a:ea typeface="Times New Roman" charset="0"/>
                <a:cs typeface="Times New Roman" charset="0"/>
              </a:rPr>
              <a:t> </a:t>
            </a:r>
            <a:r>
              <a:rPr lang="en-GB" sz="1800">
                <a:latin typeface="+mj-lt"/>
                <a:ea typeface="Times New Roman" charset="0"/>
                <a:cs typeface="Times New Roman" charset="0"/>
              </a:rPr>
              <a:t>Spatial agriculture and food security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GB" sz="1800" b="1" err="1">
                <a:latin typeface="+mj-lt"/>
                <a:ea typeface="Times New Roman" charset="0"/>
                <a:cs typeface="Times New Roman" charset="0"/>
              </a:rPr>
              <a:t>Lyande</a:t>
            </a:r>
            <a:r>
              <a:rPr lang="en-GB" sz="1800" b="1">
                <a:latin typeface="+mj-lt"/>
                <a:ea typeface="Times New Roman" charset="0"/>
                <a:cs typeface="Times New Roman" charset="0"/>
              </a:rPr>
              <a:t> </a:t>
            </a:r>
            <a:r>
              <a:rPr lang="en-GB" sz="1800" b="1" err="1">
                <a:latin typeface="+mj-lt"/>
                <a:ea typeface="Times New Roman" charset="0"/>
                <a:cs typeface="Times New Roman" charset="0"/>
              </a:rPr>
              <a:t>Elderink</a:t>
            </a:r>
            <a:r>
              <a:rPr lang="en-GB" sz="1800" b="1">
                <a:latin typeface="+mj-lt"/>
                <a:ea typeface="Times New Roman" charset="0"/>
                <a:cs typeface="Times New Roman" charset="0"/>
              </a:rPr>
              <a:t> </a:t>
            </a:r>
            <a:r>
              <a:rPr lang="en-GB" sz="1800">
                <a:latin typeface="+mj-lt"/>
                <a:ea typeface="Times New Roman" charset="0"/>
                <a:cs typeface="Times New Roman" charset="0"/>
              </a:rPr>
              <a:t>– project officer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GB" sz="1800" b="1">
                <a:latin typeface="+mj-lt"/>
                <a:ea typeface="Times New Roman" charset="0"/>
                <a:cs typeface="Times New Roman" charset="0"/>
              </a:rPr>
              <a:t>Tia den Hartog </a:t>
            </a:r>
            <a:r>
              <a:rPr lang="en-GB" sz="1800">
                <a:latin typeface="+mj-lt"/>
                <a:ea typeface="Times New Roman" charset="0"/>
                <a:cs typeface="Times New Roman" charset="0"/>
              </a:rPr>
              <a:t>–</a:t>
            </a:r>
            <a:r>
              <a:rPr lang="en-GB" sz="1800" b="1">
                <a:latin typeface="+mj-lt"/>
                <a:ea typeface="Times New Roman" charset="0"/>
                <a:cs typeface="Times New Roman" charset="0"/>
              </a:rPr>
              <a:t> </a:t>
            </a:r>
            <a:r>
              <a:rPr lang="en-GB" sz="1800">
                <a:latin typeface="+mj-lt"/>
                <a:ea typeface="Times New Roman" charset="0"/>
                <a:cs typeface="Times New Roman" charset="0"/>
              </a:rPr>
              <a:t>project officer</a:t>
            </a:r>
          </a:p>
        </p:txBody>
      </p:sp>
      <p:sp>
        <p:nvSpPr>
          <p:cNvPr id="7" name="Szöveg helye 3">
            <a:extLst>
              <a:ext uri="{FF2B5EF4-FFF2-40B4-BE49-F238E27FC236}">
                <a16:creationId xmlns:a16="http://schemas.microsoft.com/office/drawing/2014/main" id="{0A658EB4-890B-4A8F-9926-907F38A747FE}"/>
              </a:ext>
            </a:extLst>
          </p:cNvPr>
          <p:cNvSpPr txBox="1">
            <a:spLocks/>
          </p:cNvSpPr>
          <p:nvPr/>
        </p:nvSpPr>
        <p:spPr bwMode="auto">
          <a:xfrm>
            <a:off x="4042334" y="5545295"/>
            <a:ext cx="4231410" cy="148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lnSpc>
                <a:spcPts val="2500"/>
              </a:lnSpc>
              <a:spcBef>
                <a:spcPts val="1200"/>
              </a:spcBef>
              <a:spcAft>
                <a:spcPct val="0"/>
              </a:spcAft>
              <a:buClr>
                <a:schemeClr val="bg2"/>
              </a:buClr>
              <a:buSzPct val="140000"/>
              <a:buFont typeface="Wingdings" pitchFamily="2" charset="2"/>
              <a:buNone/>
              <a:defRPr sz="22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982663" indent="-285750" algn="l" rtl="0" fontAlgn="base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Clr>
                <a:schemeClr val="bg2"/>
              </a:buClr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2pPr>
            <a:lvl3pPr marL="1879600" indent="-319088" algn="l" rtl="0" fontAlgn="base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3pPr>
            <a:lvl4pPr marL="2692400" indent="-360363" algn="l" rtl="0"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 baseline="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4pPr>
            <a:lvl5pPr marL="3405188" indent="-352425" algn="l" rtl="0"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1800" b="1">
                <a:latin typeface="+mj-lt"/>
                <a:ea typeface="Times New Roman" charset="0"/>
                <a:cs typeface="Times New Roman" charset="0"/>
              </a:rPr>
              <a:t>Dr Panagiotis Nyktas, Dr Margarita Huesca Martinez, Dr Mahdi Farnaghi, Dr Mahdi </a:t>
            </a:r>
            <a:r>
              <a:rPr lang="en-US" sz="1800" b="1" err="1">
                <a:latin typeface="+mj-lt"/>
                <a:ea typeface="Times New Roman" charset="0"/>
                <a:cs typeface="Times New Roman" charset="0"/>
              </a:rPr>
              <a:t>Kodadadzadeh</a:t>
            </a:r>
            <a:r>
              <a:rPr lang="en-US" sz="1800" b="1">
                <a:latin typeface="+mj-lt"/>
                <a:ea typeface="Times New Roman" charset="0"/>
                <a:cs typeface="Times New Roman" charset="0"/>
              </a:rPr>
              <a:t>, </a:t>
            </a:r>
            <a:r>
              <a:rPr lang="en-US" sz="1800">
                <a:latin typeface="+mj-lt"/>
                <a:ea typeface="Times New Roman" charset="0"/>
                <a:cs typeface="Times New Roman" charset="0"/>
              </a:rPr>
              <a:t>and</a:t>
            </a:r>
            <a:r>
              <a:rPr lang="en-US" sz="1800" b="1">
                <a:latin typeface="+mj-lt"/>
                <a:ea typeface="Times New Roman" charset="0"/>
                <a:cs typeface="Times New Roman" charset="0"/>
              </a:rPr>
              <a:t> Robert Ohuru</a:t>
            </a:r>
          </a:p>
        </p:txBody>
      </p:sp>
      <p:sp>
        <p:nvSpPr>
          <p:cNvPr id="8" name="Szöveg helye 3">
            <a:extLst>
              <a:ext uri="{FF2B5EF4-FFF2-40B4-BE49-F238E27FC236}">
                <a16:creationId xmlns:a16="http://schemas.microsoft.com/office/drawing/2014/main" id="{5E78545A-CE46-4B1A-963E-4A4240AC494B}"/>
              </a:ext>
            </a:extLst>
          </p:cNvPr>
          <p:cNvSpPr txBox="1">
            <a:spLocks/>
          </p:cNvSpPr>
          <p:nvPr/>
        </p:nvSpPr>
        <p:spPr bwMode="auto">
          <a:xfrm>
            <a:off x="8581066" y="5559101"/>
            <a:ext cx="3261158" cy="118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lnSpc>
                <a:spcPts val="2500"/>
              </a:lnSpc>
              <a:spcBef>
                <a:spcPts val="1200"/>
              </a:spcBef>
              <a:spcAft>
                <a:spcPct val="0"/>
              </a:spcAft>
              <a:buClr>
                <a:schemeClr val="bg2"/>
              </a:buClr>
              <a:buSzPct val="140000"/>
              <a:buFont typeface="Wingdings" pitchFamily="2" charset="2"/>
              <a:buNone/>
              <a:defRPr sz="22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982663" indent="-285750" algn="l" rtl="0" fontAlgn="base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Clr>
                <a:schemeClr val="bg2"/>
              </a:buClr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2pPr>
            <a:lvl3pPr marL="1879600" indent="-319088" algn="l" rtl="0" fontAlgn="base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3pPr>
            <a:lvl4pPr marL="2692400" indent="-360363" algn="l" rtl="0"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 baseline="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4pPr>
            <a:lvl5pPr marL="3405188" indent="-352425" algn="l" rtl="0"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1800" b="1">
                <a:latin typeface="+mj-lt"/>
                <a:ea typeface="Times New Roman" charset="0"/>
                <a:cs typeface="Times New Roman" charset="0"/>
              </a:rPr>
              <a:t>Ivan Oliveira &amp; Laura Cray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BA4E8C-795B-4675-98DF-91B132088725}"/>
              </a:ext>
            </a:extLst>
          </p:cNvPr>
          <p:cNvSpPr txBox="1"/>
          <p:nvPr/>
        </p:nvSpPr>
        <p:spPr>
          <a:xfrm>
            <a:off x="0" y="1462317"/>
            <a:ext cx="120033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>
                <a:latin typeface="+mj-lt"/>
                <a:ea typeface="Times New Roman" charset="0"/>
                <a:cs typeface="Times New Roman" charset="0"/>
              </a:rPr>
              <a:t>ITC (Faculty of Geo-Information Science and Earth Observation</a:t>
            </a:r>
          </a:p>
        </p:txBody>
      </p:sp>
      <p:sp>
        <p:nvSpPr>
          <p:cNvPr id="10" name="Szöveg helye 3">
            <a:extLst>
              <a:ext uri="{FF2B5EF4-FFF2-40B4-BE49-F238E27FC236}">
                <a16:creationId xmlns:a16="http://schemas.microsoft.com/office/drawing/2014/main" id="{3D0CAC4C-9F86-4D40-BA43-F5C2B8D50E4A}"/>
              </a:ext>
            </a:extLst>
          </p:cNvPr>
          <p:cNvSpPr txBox="1">
            <a:spLocks/>
          </p:cNvSpPr>
          <p:nvPr/>
        </p:nvSpPr>
        <p:spPr bwMode="auto">
          <a:xfrm>
            <a:off x="319314" y="2208471"/>
            <a:ext cx="3364412" cy="31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lnSpc>
                <a:spcPts val="2500"/>
              </a:lnSpc>
              <a:spcBef>
                <a:spcPts val="1200"/>
              </a:spcBef>
              <a:spcAft>
                <a:spcPct val="0"/>
              </a:spcAft>
              <a:buClr>
                <a:schemeClr val="bg2"/>
              </a:buClr>
              <a:buSzPct val="140000"/>
              <a:buFont typeface="Wingdings" pitchFamily="2" charset="2"/>
              <a:buNone/>
              <a:defRPr sz="22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982663" indent="-285750" algn="l" rtl="0" fontAlgn="base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Clr>
                <a:schemeClr val="bg2"/>
              </a:buClr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2pPr>
            <a:lvl3pPr marL="1879600" indent="-319088" algn="l" rtl="0" fontAlgn="base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3pPr>
            <a:lvl4pPr marL="2692400" indent="-360363" algn="l" rtl="0"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 baseline="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4pPr>
            <a:lvl5pPr marL="3405188" indent="-352425" algn="l" rtl="0"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b="1">
                <a:latin typeface="+mj-lt"/>
                <a:ea typeface="Times New Roman" charset="0"/>
                <a:cs typeface="Times New Roman" charset="0"/>
              </a:rPr>
              <a:t>Management team</a:t>
            </a:r>
          </a:p>
        </p:txBody>
      </p:sp>
      <p:sp>
        <p:nvSpPr>
          <p:cNvPr id="11" name="Szöveg helye 3">
            <a:extLst>
              <a:ext uri="{FF2B5EF4-FFF2-40B4-BE49-F238E27FC236}">
                <a16:creationId xmlns:a16="http://schemas.microsoft.com/office/drawing/2014/main" id="{90F03302-4EDF-4A5D-847A-8FFF6E05140C}"/>
              </a:ext>
            </a:extLst>
          </p:cNvPr>
          <p:cNvSpPr txBox="1">
            <a:spLocks/>
          </p:cNvSpPr>
          <p:nvPr/>
        </p:nvSpPr>
        <p:spPr bwMode="auto">
          <a:xfrm>
            <a:off x="8363940" y="2232274"/>
            <a:ext cx="3721968" cy="31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lnSpc>
                <a:spcPts val="2500"/>
              </a:lnSpc>
              <a:spcBef>
                <a:spcPts val="1200"/>
              </a:spcBef>
              <a:spcAft>
                <a:spcPct val="0"/>
              </a:spcAft>
              <a:buClr>
                <a:schemeClr val="bg2"/>
              </a:buClr>
              <a:buSzPct val="140000"/>
              <a:buFont typeface="Wingdings" pitchFamily="2" charset="2"/>
              <a:buNone/>
              <a:defRPr sz="22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982663" indent="-285750" algn="l" rtl="0" fontAlgn="base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Clr>
                <a:schemeClr val="bg2"/>
              </a:buClr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2pPr>
            <a:lvl3pPr marL="1879600" indent="-319088" algn="l" rtl="0" fontAlgn="base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3pPr>
            <a:lvl4pPr marL="2692400" indent="-360363" algn="l" rtl="0"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 baseline="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4pPr>
            <a:lvl5pPr marL="3405188" indent="-352425" algn="l" rtl="0"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b="1">
                <a:latin typeface="+mj-lt"/>
                <a:ea typeface="Times New Roman" charset="0"/>
                <a:cs typeface="Times New Roman" charset="0"/>
              </a:rPr>
              <a:t>E-education specialists</a:t>
            </a:r>
          </a:p>
        </p:txBody>
      </p:sp>
      <p:sp>
        <p:nvSpPr>
          <p:cNvPr id="12" name="Szöveg helye 3">
            <a:extLst>
              <a:ext uri="{FF2B5EF4-FFF2-40B4-BE49-F238E27FC236}">
                <a16:creationId xmlns:a16="http://schemas.microsoft.com/office/drawing/2014/main" id="{A4E4F129-5C23-4EA9-86C0-5476E5BB8AE1}"/>
              </a:ext>
            </a:extLst>
          </p:cNvPr>
          <p:cNvSpPr txBox="1">
            <a:spLocks/>
          </p:cNvSpPr>
          <p:nvPr/>
        </p:nvSpPr>
        <p:spPr bwMode="auto">
          <a:xfrm>
            <a:off x="4458906" y="2210749"/>
            <a:ext cx="3379409" cy="35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lnSpc>
                <a:spcPts val="2500"/>
              </a:lnSpc>
              <a:spcBef>
                <a:spcPts val="1200"/>
              </a:spcBef>
              <a:spcAft>
                <a:spcPct val="0"/>
              </a:spcAft>
              <a:buClr>
                <a:schemeClr val="bg2"/>
              </a:buClr>
              <a:buSzPct val="140000"/>
              <a:buFont typeface="Wingdings" pitchFamily="2" charset="2"/>
              <a:buNone/>
              <a:defRPr sz="22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982663" indent="-285750" algn="l" rtl="0" fontAlgn="base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Clr>
                <a:schemeClr val="bg2"/>
              </a:buClr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2pPr>
            <a:lvl3pPr marL="1879600" indent="-319088" algn="l" rtl="0" fontAlgn="base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3pPr>
            <a:lvl4pPr marL="2692400" indent="-360363" algn="l" rtl="0"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 baseline="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4pPr>
            <a:lvl5pPr marL="3405188" indent="-352425" algn="l" rtl="0"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b="1">
                <a:latin typeface="+mj-lt"/>
                <a:ea typeface="Times New Roman" charset="0"/>
                <a:cs typeface="Times New Roman" charset="0"/>
              </a:rPr>
              <a:t>Phase 1 lecturers</a:t>
            </a:r>
          </a:p>
        </p:txBody>
      </p:sp>
      <p:pic>
        <p:nvPicPr>
          <p:cNvPr id="14" name="Picture 13" descr="ut-itc-logo-rgb - Sterk Techniekonderwijs">
            <a:extLst>
              <a:ext uri="{FF2B5EF4-FFF2-40B4-BE49-F238E27FC236}">
                <a16:creationId xmlns:a16="http://schemas.microsoft.com/office/drawing/2014/main" id="{4681CAC2-2D96-44C4-AC50-D3F363513E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71903" y="369182"/>
            <a:ext cx="2453021" cy="720000"/>
          </a:xfrm>
          <a:prstGeom prst="rect">
            <a:avLst/>
          </a:prstGeom>
          <a:noFill/>
          <a:effectLst/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36A6244-3BCD-4FC2-B231-11C4BFBF1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0055" y="4328033"/>
            <a:ext cx="1285875" cy="10953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77E1FDE-0C70-4ACA-BB02-042076D23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106" y="2796591"/>
            <a:ext cx="1190625" cy="1143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4722E6-D00B-470F-8194-7335DBD07FF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35555" y="3589207"/>
            <a:ext cx="1124889" cy="110989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613E3B4-71B3-456E-B418-1AC9C1F5AD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5790" y="2876652"/>
            <a:ext cx="1086007" cy="117985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5997F67-B877-425C-9FD2-A7120D367F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7496" y="2891166"/>
            <a:ext cx="1086008" cy="111350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52DE78A-82CD-4977-B695-8AFEE59D16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2606" y="4086556"/>
            <a:ext cx="1207298" cy="132938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AF6A079-3C3F-4940-9A39-4E7D18069F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46821" y="4158587"/>
            <a:ext cx="1207298" cy="117985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4DB3F07-0386-43F9-91EE-3A9CE012F4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48693" y="4259151"/>
            <a:ext cx="1067365" cy="98419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825F541-461C-4708-8018-1AC0FC5F79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30434" y="2837639"/>
            <a:ext cx="1116859" cy="121220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21636C2-62D4-49EA-B55F-D40B211719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97390" y="2913146"/>
            <a:ext cx="1086006" cy="108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65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2BA3D-E309-451F-8FB1-C3F5A4B5E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2 How the phase 1 courses “work”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E80C5-A833-4BBF-A1DB-D74A241D4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b="1"/>
              <a:t>This is the first of four training phases in the training programme.</a:t>
            </a:r>
          </a:p>
          <a:p>
            <a:endParaRPr lang="en-GB" b="1"/>
          </a:p>
          <a:p>
            <a:r>
              <a:rPr lang="en-GB" b="1"/>
              <a:t>This phase runs from the 15</a:t>
            </a:r>
            <a:r>
              <a:rPr lang="en-GB" b="1" baseline="30000"/>
              <a:t>th</a:t>
            </a:r>
            <a:r>
              <a:rPr lang="en-GB" b="1"/>
              <a:t> of March until the 15</a:t>
            </a:r>
            <a:r>
              <a:rPr lang="en-GB" b="1" baseline="30000"/>
              <a:t>th</a:t>
            </a:r>
            <a:r>
              <a:rPr lang="en-GB" b="1"/>
              <a:t> of June.</a:t>
            </a:r>
          </a:p>
          <a:p>
            <a:endParaRPr lang="en-GB" b="1"/>
          </a:p>
          <a:p>
            <a:r>
              <a:rPr lang="en-GB" b="1"/>
              <a:t>This phase supports more than 100 trainees on “foundation” skills in Earth Observation and Scientific Programming.</a:t>
            </a:r>
          </a:p>
          <a:p>
            <a:endParaRPr lang="en-GB" b="1"/>
          </a:p>
          <a:p>
            <a:r>
              <a:rPr lang="en-GB" b="1"/>
              <a:t>All course material is made available through the MOODLE open-source learning platform </a:t>
            </a:r>
            <a:r>
              <a:rPr lang="en-GB" i="1"/>
              <a:t>moodle.org</a:t>
            </a:r>
          </a:p>
          <a:p>
            <a:pPr marL="0" indent="0">
              <a:buNone/>
            </a:pPr>
            <a:endParaRPr lang="en-GB" b="1"/>
          </a:p>
        </p:txBody>
      </p:sp>
    </p:spTree>
    <p:extLst>
      <p:ext uri="{BB962C8B-B14F-4D97-AF65-F5344CB8AC3E}">
        <p14:creationId xmlns:p14="http://schemas.microsoft.com/office/powerpoint/2010/main" val="718891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2BA3D-E309-451F-8FB1-C3F5A4B5E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2 How the phase 1 courses “work”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E80C5-A833-4BBF-A1DB-D74A241D4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b="1"/>
              <a:t>Phase 1 of the training programme contains two MOOC-style</a:t>
            </a:r>
            <a:r>
              <a:rPr lang="en-GB">
                <a:solidFill>
                  <a:srgbClr val="FF0000"/>
                </a:solidFill>
              </a:rPr>
              <a:t>*</a:t>
            </a:r>
            <a:r>
              <a:rPr lang="en-GB" b="1"/>
              <a:t> courses which are followed entirely online.</a:t>
            </a:r>
          </a:p>
          <a:p>
            <a:pPr lvl="1"/>
            <a:r>
              <a:rPr lang="en-GB"/>
              <a:t>Introduction to Remote Sensing and Earth Observation</a:t>
            </a:r>
          </a:p>
          <a:p>
            <a:pPr lvl="1"/>
            <a:r>
              <a:rPr lang="en-GB"/>
              <a:t>Introduction to Scientific Programming</a:t>
            </a:r>
          </a:p>
          <a:p>
            <a:pPr lvl="1"/>
            <a:endParaRPr lang="en-GB"/>
          </a:p>
          <a:p>
            <a:r>
              <a:rPr lang="en-GB" b="1"/>
              <a:t>Each course requires around 80 hours of study to complete.</a:t>
            </a:r>
          </a:p>
          <a:p>
            <a:endParaRPr lang="en-GB" b="1"/>
          </a:p>
          <a:p>
            <a:r>
              <a:rPr lang="en-GB" b="1"/>
              <a:t>Each course concludes with an assessment (an exam) and we offer three exam dates for each course.</a:t>
            </a:r>
          </a:p>
          <a:p>
            <a:endParaRPr lang="en-GB" b="1"/>
          </a:p>
          <a:p>
            <a:r>
              <a:rPr lang="en-GB" b="1"/>
              <a:t>There will be </a:t>
            </a:r>
            <a:r>
              <a:rPr lang="en-GB" b="1" u="sng"/>
              <a:t>one</a:t>
            </a:r>
            <a:r>
              <a:rPr lang="en-GB" b="1"/>
              <a:t> resit opportunity per course for a “failed” exam.</a:t>
            </a:r>
          </a:p>
          <a:p>
            <a:pPr marL="0" indent="0">
              <a:buNone/>
            </a:pPr>
            <a:endParaRPr lang="en-GB" b="1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6A24108-7B41-4220-91D5-11C80ED903EC}"/>
              </a:ext>
            </a:extLst>
          </p:cNvPr>
          <p:cNvSpPr txBox="1">
            <a:spLocks/>
          </p:cNvSpPr>
          <p:nvPr/>
        </p:nvSpPr>
        <p:spPr>
          <a:xfrm>
            <a:off x="0" y="6367307"/>
            <a:ext cx="12191999" cy="571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GB" sz="1600">
                <a:solidFill>
                  <a:srgbClr val="FF0000"/>
                </a:solidFill>
              </a:rPr>
              <a:t>* </a:t>
            </a:r>
            <a:r>
              <a:rPr lang="en-GB" sz="1600"/>
              <a:t>“Massive Open Online Courses (MOOCs) are free online courses available for anyone to enrol.” </a:t>
            </a:r>
            <a:r>
              <a:rPr lang="en-GB" sz="1600" i="1"/>
              <a:t>Source: mooc.org</a:t>
            </a:r>
            <a:endParaRPr lang="en-US" sz="1600" i="1"/>
          </a:p>
        </p:txBody>
      </p:sp>
    </p:spTree>
    <p:extLst>
      <p:ext uri="{BB962C8B-B14F-4D97-AF65-F5344CB8AC3E}">
        <p14:creationId xmlns:p14="http://schemas.microsoft.com/office/powerpoint/2010/main" val="48798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2BA3D-E309-451F-8FB1-C3F5A4B5E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2 How the phase 1 courses “work”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E80C5-A833-4BBF-A1DB-D74A241D4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9602788" cy="4195481"/>
          </a:xfrm>
        </p:spPr>
        <p:txBody>
          <a:bodyPr>
            <a:normAutofit lnSpcReduction="10000"/>
          </a:bodyPr>
          <a:lstStyle/>
          <a:p>
            <a:r>
              <a:rPr lang="en-GB" b="1"/>
              <a:t>The courses can be taken in parallel, or one after another, all at your own pace.</a:t>
            </a:r>
          </a:p>
          <a:p>
            <a:endParaRPr lang="en-GB" b="1"/>
          </a:p>
          <a:p>
            <a:r>
              <a:rPr lang="en-GB" b="1"/>
              <a:t>The material is designed for self-study.</a:t>
            </a:r>
          </a:p>
          <a:p>
            <a:endParaRPr lang="en-GB" b="1"/>
          </a:p>
          <a:p>
            <a:r>
              <a:rPr lang="en-GB" b="1"/>
              <a:t>Interaction with the lecturers takes place through the </a:t>
            </a:r>
            <a:r>
              <a:rPr lang="en-GB" b="1" u="sng"/>
              <a:t>forums</a:t>
            </a:r>
            <a:r>
              <a:rPr lang="en-GB" b="1"/>
              <a:t>, where questions can be answered or group discussions can be moderated.</a:t>
            </a:r>
          </a:p>
          <a:p>
            <a:endParaRPr lang="en-GB" b="1"/>
          </a:p>
          <a:p>
            <a:r>
              <a:rPr lang="en-GB" b="1"/>
              <a:t>Mustafa and Asif (CIMMYT) have arranged weekly meet-ups on Zoom at 10am every Sunday to also address any questions from course participants.</a:t>
            </a:r>
          </a:p>
          <a:p>
            <a:endParaRPr lang="en-GB" b="1"/>
          </a:p>
          <a:p>
            <a:endParaRPr lang="en-GB" b="1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6A24108-7B41-4220-91D5-11C80ED903EC}"/>
              </a:ext>
            </a:extLst>
          </p:cNvPr>
          <p:cNvSpPr txBox="1">
            <a:spLocks/>
          </p:cNvSpPr>
          <p:nvPr/>
        </p:nvSpPr>
        <p:spPr>
          <a:xfrm>
            <a:off x="0" y="6367307"/>
            <a:ext cx="12191999" cy="571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GB" sz="1600"/>
              <a:t>“Massive Open Online Courses (MOOCs) are free online courses available for anyone to </a:t>
            </a:r>
            <a:r>
              <a:rPr lang="en-GB" sz="1600" err="1"/>
              <a:t>enroll</a:t>
            </a:r>
            <a:r>
              <a:rPr lang="en-GB" sz="1600"/>
              <a:t>” </a:t>
            </a:r>
            <a:r>
              <a:rPr lang="en-GB" sz="1600" i="1"/>
              <a:t>mooc.org</a:t>
            </a:r>
            <a:endParaRPr lang="en-US" sz="1600" i="1"/>
          </a:p>
        </p:txBody>
      </p:sp>
    </p:spTree>
    <p:extLst>
      <p:ext uri="{BB962C8B-B14F-4D97-AF65-F5344CB8AC3E}">
        <p14:creationId xmlns:p14="http://schemas.microsoft.com/office/powerpoint/2010/main" val="3231370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2BA3D-E309-451F-8FB1-C3F5A4B5E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3 How to use the Moodle platform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E80C5-A833-4BBF-A1DB-D74A241D4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b="1"/>
              <a:t>How to use the platform and  its functionality.  </a:t>
            </a:r>
          </a:p>
          <a:p>
            <a:endParaRPr lang="en-GB" b="1"/>
          </a:p>
          <a:p>
            <a:r>
              <a:rPr lang="en-GB" b="1"/>
              <a:t>Show how to set up a profile. </a:t>
            </a:r>
          </a:p>
          <a:p>
            <a:endParaRPr lang="en-GB" b="1"/>
          </a:p>
          <a:p>
            <a:r>
              <a:rPr lang="en-GB" b="1"/>
              <a:t>How to use the forums for Q&amp;A, troubleshooting, and discussion. </a:t>
            </a:r>
          </a:p>
          <a:p>
            <a:endParaRPr lang="en-GB" b="1"/>
          </a:p>
        </p:txBody>
      </p:sp>
    </p:spTree>
    <p:extLst>
      <p:ext uri="{BB962C8B-B14F-4D97-AF65-F5344CB8AC3E}">
        <p14:creationId xmlns:p14="http://schemas.microsoft.com/office/powerpoint/2010/main" val="27224163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7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0.8|3.3|0.4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2|16|0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UT_EN">
  <a:themeElements>
    <a:clrScheme name="UT_wit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4B233"/>
      </a:accent1>
      <a:accent2>
        <a:srgbClr val="CF0072"/>
      </a:accent2>
      <a:accent3>
        <a:srgbClr val="FED100"/>
      </a:accent3>
      <a:accent4>
        <a:srgbClr val="0098C3"/>
      </a:accent4>
      <a:accent5>
        <a:srgbClr val="DC0C30"/>
      </a:accent5>
      <a:accent6>
        <a:srgbClr val="006A4D"/>
      </a:accent6>
      <a:hlink>
        <a:srgbClr val="4F2D7F"/>
      </a:hlink>
      <a:folHlink>
        <a:srgbClr val="887B1B"/>
      </a:folHlink>
    </a:clrScheme>
    <a:fontScheme name="Standaardontwerp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5CA440"/>
        </a:accent1>
        <a:accent2>
          <a:srgbClr val="FFD600"/>
        </a:accent2>
        <a:accent3>
          <a:srgbClr val="FFFFFF"/>
        </a:accent3>
        <a:accent4>
          <a:srgbClr val="000000"/>
        </a:accent4>
        <a:accent5>
          <a:srgbClr val="B5CFAF"/>
        </a:accent5>
        <a:accent6>
          <a:srgbClr val="E7C200"/>
        </a:accent6>
        <a:hlink>
          <a:srgbClr val="C40079"/>
        </a:hlink>
        <a:folHlink>
          <a:srgbClr val="0098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2DFA1E3CFE1D4A950832B1A4A5EA8C" ma:contentTypeVersion="10" ma:contentTypeDescription="Create a new document." ma:contentTypeScope="" ma:versionID="1de7e81f7212084edbaf9be48cf268e8">
  <xsd:schema xmlns:xsd="http://www.w3.org/2001/XMLSchema" xmlns:xs="http://www.w3.org/2001/XMLSchema" xmlns:p="http://schemas.microsoft.com/office/2006/metadata/properties" xmlns:ns2="8e4f8654-77c7-4328-ad7f-11db9037cf9c" xmlns:ns3="274cd28c-776a-437f-bd44-980800dcbe62" targetNamespace="http://schemas.microsoft.com/office/2006/metadata/properties" ma:root="true" ma:fieldsID="a7533e5c72f1e0345b1f450c02e77eab" ns2:_="" ns3:_="">
    <xsd:import namespace="8e4f8654-77c7-4328-ad7f-11db9037cf9c"/>
    <xsd:import namespace="274cd28c-776a-437f-bd44-980800dcbe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4f8654-77c7-4328-ad7f-11db9037cf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4cd28c-776a-437f-bd44-980800dcbe6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1F90223-4CFB-49B2-8186-34C20208556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81E6A38-E66D-4539-B9AC-CBF3DE621F7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B028615-31A1-4F3B-BD6A-5491599929BF}">
  <ds:schemaRefs>
    <ds:schemaRef ds:uri="274cd28c-776a-437f-bd44-980800dcbe62"/>
    <ds:schemaRef ds:uri="8e4f8654-77c7-4328-ad7f-11db9037cf9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</TotalTime>
  <Words>1898</Words>
  <Application>Microsoft Office PowerPoint</Application>
  <PresentationFormat>Widescreen</PresentationFormat>
  <Paragraphs>323</Paragraphs>
  <Slides>34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7" baseType="lpstr">
      <vt:lpstr>-apple-system</vt:lpstr>
      <vt:lpstr>Arial</vt:lpstr>
      <vt:lpstr>Arial Narrow</vt:lpstr>
      <vt:lpstr>Calibri</vt:lpstr>
      <vt:lpstr>Calibri Light</vt:lpstr>
      <vt:lpstr>Century Gothic</vt:lpstr>
      <vt:lpstr>Comic Sans MS</vt:lpstr>
      <vt:lpstr>Segoe UI</vt:lpstr>
      <vt:lpstr>Wingdings</vt:lpstr>
      <vt:lpstr>Wingdings 3</vt:lpstr>
      <vt:lpstr>Ion</vt:lpstr>
      <vt:lpstr>UT_EN</vt:lpstr>
      <vt:lpstr>Office Theme</vt:lpstr>
      <vt:lpstr>Open-Source Scientific Computing for AgroGeospatial Big Data Analysis</vt:lpstr>
      <vt:lpstr>This 90 minute webinar will cover</vt:lpstr>
      <vt:lpstr>1 Who is who</vt:lpstr>
      <vt:lpstr>1 Who is who</vt:lpstr>
      <vt:lpstr>1 Who is who - phase 1</vt:lpstr>
      <vt:lpstr>2 How the phase 1 courses “work”</vt:lpstr>
      <vt:lpstr>2 How the phase 1 courses “work”</vt:lpstr>
      <vt:lpstr>2 How the phase 1 courses “work”</vt:lpstr>
      <vt:lpstr>3 How to use the Moodle platform</vt:lpstr>
      <vt:lpstr>4 Introduction to the two courses</vt:lpstr>
      <vt:lpstr>  Introduction to Remote   Sensing and Earth Observation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Introduction to Scientific Programming</vt:lpstr>
      <vt:lpstr>PowerPoint Presentation</vt:lpstr>
      <vt:lpstr>Opportunity</vt:lpstr>
      <vt:lpstr>Motivation for this course</vt:lpstr>
      <vt:lpstr>Learning objectives</vt:lpstr>
      <vt:lpstr>What we have in store for you</vt:lpstr>
      <vt:lpstr>How to follow the course</vt:lpstr>
      <vt:lpstr>4 Course Modules</vt:lpstr>
      <vt:lpstr>Modules</vt:lpstr>
      <vt:lpstr>How much time?</vt:lpstr>
      <vt:lpstr>Exam</vt:lpstr>
      <vt:lpstr>Sample questions</vt:lpstr>
      <vt:lpstr>Finally …</vt:lpstr>
      <vt:lpstr>5 Questions?</vt:lpstr>
      <vt:lpstr>About the training programme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Open-Source Scientific Computing for AgroGeospatial Big Data Analysis</dc:title>
  <dc:creator>Nelson, A.D. (ITC)</dc:creator>
  <cp:lastModifiedBy>Nelson, A.D. (ITC)</cp:lastModifiedBy>
  <cp:revision>1</cp:revision>
  <dcterms:created xsi:type="dcterms:W3CDTF">2021-04-26T14:50:56Z</dcterms:created>
  <dcterms:modified xsi:type="dcterms:W3CDTF">2021-04-28T16:06:48Z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0x010100F22DFA1E3CFE1D4A950832B1A4A5EA8C</vt:lpwstr>
  </property>
</Properties>
</file>