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7" r:id="rId20"/>
    <p:sldId id="276" r:id="rId21"/>
    <p:sldId id="271" r:id="rId22"/>
    <p:sldId id="272" r:id="rId23"/>
    <p:sldId id="273" r:id="rId24"/>
    <p:sldId id="274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51D14-596D-4EA5-8243-2482799748CD}" v="5" dt="2021-04-29T08:08:06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son, A.D. (ITC)" userId="8c3bbbfd-8b33-433e-9e71-44d1c0c1ea42" providerId="ADAL" clId="{7F551D14-596D-4EA5-8243-2482799748CD}"/>
    <pc:docChg chg="addSld modSld">
      <pc:chgData name="Nelson, A.D. (ITC)" userId="8c3bbbfd-8b33-433e-9e71-44d1c0c1ea42" providerId="ADAL" clId="{7F551D14-596D-4EA5-8243-2482799748CD}" dt="2021-04-29T08:08:11.033" v="11" actId="14100"/>
      <pc:docMkLst>
        <pc:docMk/>
      </pc:docMkLst>
      <pc:sldChg chg="addSp delSp modSp new mod">
        <pc:chgData name="Nelson, A.D. (ITC)" userId="8c3bbbfd-8b33-433e-9e71-44d1c0c1ea42" providerId="ADAL" clId="{7F551D14-596D-4EA5-8243-2482799748CD}" dt="2021-04-29T08:08:11.033" v="11" actId="14100"/>
        <pc:sldMkLst>
          <pc:docMk/>
          <pc:sldMk cId="357320852" sldId="276"/>
        </pc:sldMkLst>
        <pc:spChg chg="del">
          <ac:chgData name="Nelson, A.D. (ITC)" userId="8c3bbbfd-8b33-433e-9e71-44d1c0c1ea42" providerId="ADAL" clId="{7F551D14-596D-4EA5-8243-2482799748CD}" dt="2021-04-29T08:08:06.615" v="7"/>
          <ac:spMkLst>
            <pc:docMk/>
            <pc:sldMk cId="357320852" sldId="276"/>
            <ac:spMk id="3" creationId="{BBBDFC63-576B-4004-AC52-009B6FF79D6F}"/>
          </ac:spMkLst>
        </pc:spChg>
        <pc:picChg chg="add mod">
          <ac:chgData name="Nelson, A.D. (ITC)" userId="8c3bbbfd-8b33-433e-9e71-44d1c0c1ea42" providerId="ADAL" clId="{7F551D14-596D-4EA5-8243-2482799748CD}" dt="2021-04-29T08:08:11.033" v="11" actId="14100"/>
          <ac:picMkLst>
            <pc:docMk/>
            <pc:sldMk cId="357320852" sldId="276"/>
            <ac:picMk id="5" creationId="{35CD14A9-C7B5-49AB-B0E0-1230F818AA5F}"/>
          </ac:picMkLst>
        </pc:picChg>
      </pc:sldChg>
      <pc:sldChg chg="addSp delSp modSp new mod">
        <pc:chgData name="Nelson, A.D. (ITC)" userId="8c3bbbfd-8b33-433e-9e71-44d1c0c1ea42" providerId="ADAL" clId="{7F551D14-596D-4EA5-8243-2482799748CD}" dt="2021-04-29T08:08:02.071" v="6" actId="14100"/>
        <pc:sldMkLst>
          <pc:docMk/>
          <pc:sldMk cId="2161842165" sldId="277"/>
        </pc:sldMkLst>
        <pc:spChg chg="del">
          <ac:chgData name="Nelson, A.D. (ITC)" userId="8c3bbbfd-8b33-433e-9e71-44d1c0c1ea42" providerId="ADAL" clId="{7F551D14-596D-4EA5-8243-2482799748CD}" dt="2021-04-29T08:07:55.052" v="2"/>
          <ac:spMkLst>
            <pc:docMk/>
            <pc:sldMk cId="2161842165" sldId="277"/>
            <ac:spMk id="3" creationId="{3FF4600E-D3BE-41F6-B2A9-D6FC78E85973}"/>
          </ac:spMkLst>
        </pc:spChg>
        <pc:picChg chg="add mod">
          <ac:chgData name="Nelson, A.D. (ITC)" userId="8c3bbbfd-8b33-433e-9e71-44d1c0c1ea42" providerId="ADAL" clId="{7F551D14-596D-4EA5-8243-2482799748CD}" dt="2021-04-29T08:08:02.071" v="6" actId="14100"/>
          <ac:picMkLst>
            <pc:docMk/>
            <pc:sldMk cId="2161842165" sldId="277"/>
            <ac:picMk id="5" creationId="{7625EAD5-24B3-4BF2-A1CF-55C274E90C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CBA8-390A-4A36-A83B-AF8AA97FB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8E8CF-C1E0-4DBC-BF18-0974746BA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379A8-40A3-449C-8B14-A18D40CC4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B3146-5382-4637-A87E-35A6040A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FD8E9-E510-42F7-BA5B-BC89F054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97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C5E1F-7E44-4F34-A3D9-D1C98318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08C4C-68F5-4A0C-8E04-2B4152B34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FA1E4-688A-4309-AFA6-917B216B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04EC7-80EA-465A-84DD-FF6BD0336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275AF-0D0B-4200-9C0F-722C5A40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9ED836-2D81-4904-99A2-3180B5F77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20A62-7FF8-4FC0-9753-661298A3B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41D8F-2339-446A-803D-0A5E33EF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60BD2-BCFF-4FD6-8491-9F62EF8AE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0E816-4624-4E0C-8B45-9A43EC2F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0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89FB9-4977-4CA4-ABDA-3C32092C1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76099-2967-4430-8208-D044B44E4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12107-ECE5-4248-9B8F-6F6FC866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DE5FE-2EC4-47BB-9BB0-28920163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D0EAA-3449-4BBB-A994-30516AB26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8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A5FA-AF44-4459-B277-1FC1C2FB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4340F-C8C1-4281-B043-2111B8D99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682C3-CE8E-4C1C-894B-C19427CB4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CF48-A324-46B8-92B4-8D5DF644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2398A-5A4E-4908-ADBE-9A401FDAE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E09DF-5465-4FA4-8246-D0921A2A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A6D60-7E61-44B0-B202-CBEB5F30A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22850-5FD1-4012-9AAF-D965828E0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5C64C-90BC-4177-AE86-BE051DDC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C5368-A1CE-498A-8948-EB864DA3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34D51-94B6-445F-A5CA-ADB551D5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5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80663-0C6E-493F-86F0-03710869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A0C3A-6959-456E-AABC-1289FA640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1E29C-73D2-48FB-8A5E-DC0E9D404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FEE134-0664-4921-B619-4CA94DD1C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1DC1DE-0106-40DF-8CB3-44FA39F82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0538B3-6904-417C-8764-0A4D9343C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B7E5BB-63BE-4055-AB88-BEDF99AA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7D7D44-EA04-4E73-BD23-5ECEAD4C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6963-E7E4-49A0-9256-AE4D928A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1DDD1-B99E-40BE-9131-BC966800A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73020-8ED4-4238-9505-39DCE310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14097-3E9C-410C-8B64-5DB25E64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3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B49945-26F1-4967-92B4-02135071E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0EB3F1-B6B2-4F2B-8C84-218BE923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37096-F1AA-4282-8A4E-CDC33CB8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1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76C4A-8DC1-466E-B7B8-28FEDFD5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51A8-62C5-41E8-98BC-02B98B5D4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67D5B-9E36-4F02-B065-7DC195DB1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17E22-6E41-4755-9D8B-C0199CB4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F9ECD-5002-4882-9686-44DB3A66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810D9-104C-465A-AB4E-ABD6B66A8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8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B80D-DC57-4549-8FE0-274548A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C13208-EA17-4863-B94A-5E7806B63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46B6A-D0FD-437E-B541-09F7D5936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62F60-A3BF-4D24-88A1-2DD528CFD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ADA46-BE8B-4F0C-8B74-43FCB5D2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EF45F-8D28-48FC-8DB5-6365F37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5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7AEE40-E019-43D0-8170-1D596416F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851ED-0F93-4B31-88CC-41D6963F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AF269-2B25-4D38-9377-649D74E92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2E7E-76CD-4911-852E-C415748AE70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F6938-2324-4DBE-93BD-31DA8C238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2EBA9-7460-4DD5-9AD8-CDD2C9E6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5A987-FE4D-4CB6-9CDC-F5DC6B27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4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C2353F-9461-428F-86CD-D5653F728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49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A1116-646B-4FE0-8859-6D12E0EB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6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7A9E85-192A-449E-AF56-12ADC1F8C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4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D76692-D9BA-4A55-8985-576B2C51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3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16702-AA27-48E3-8591-7832B1BB5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9" y="0"/>
            <a:ext cx="30508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73C03E-876F-4F71-8CC8-51B740C0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848" y="0"/>
            <a:ext cx="327271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4D35E-4044-46FB-8FC3-D66A864C2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720" y="0"/>
            <a:ext cx="3000375" cy="6772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95F0CC-F029-4BCA-8020-D6F8F41F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14" y="0"/>
            <a:ext cx="2653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78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93FAA-EE90-4EE6-9843-D9A9B8D6E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5288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FF878B-6755-4E19-AF60-5FA8AF82B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585" y="0"/>
            <a:ext cx="242144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3B827-BD66-4165-A210-77BA53ACC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30" y="0"/>
            <a:ext cx="2458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BC8B0D-EF97-477E-8613-A941B0286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816" y="0"/>
            <a:ext cx="2458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9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9757-6F14-466F-BC0A-E7DB34E5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7625EAD5-24B3-4BF2-A1CF-55C274E90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61842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11E79-80A6-4BCD-B87D-FC2B9978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CD14A9-C7B5-49AB-B0E0-1230F818A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7320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B63A3-B060-4306-BEEB-55910F259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816" y="0"/>
            <a:ext cx="24583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5C16AA-0FAE-4E0D-94B7-8441094A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53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AA34A-8C30-4B79-8860-42BE603DC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3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C9DCF-5A7C-438D-AD5F-0B23A3232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16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2723C-C9EE-4BB5-8123-85372764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34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08EB25-ED58-4748-807E-E58C48D3E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27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B2541-C17D-4A5F-BBB8-1F1B3A94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EAF2E-A188-43BD-8365-FB0213777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4D4BE-F807-40B1-932F-ED93EEF22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72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31E41-1EDE-463E-B4FA-AE18F0151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3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A9BFB-62E7-4588-B984-B2D2E1B3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7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974EA-CDC4-4229-A935-E4D32B94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8" y="0"/>
            <a:ext cx="306368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1401A-5847-402F-9E72-453D80EBE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767" y="0"/>
            <a:ext cx="285223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C0862-B816-40DA-ADCB-7D0352B55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30"/>
          <a:stretch/>
        </p:blipFill>
        <p:spPr>
          <a:xfrm>
            <a:off x="6200036" y="0"/>
            <a:ext cx="285223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A923F4-250A-4ED4-82A6-9C26D61B6A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57"/>
          <a:stretch/>
        </p:blipFill>
        <p:spPr>
          <a:xfrm>
            <a:off x="9105434" y="0"/>
            <a:ext cx="2790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1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FF232-0760-419E-976F-AD81D5089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0"/>
          <a:stretch/>
        </p:blipFill>
        <p:spPr>
          <a:xfrm>
            <a:off x="0" y="0"/>
            <a:ext cx="285225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94FC5E-FBE7-4017-9024-CB086A1E1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777" y="0"/>
            <a:ext cx="3036821" cy="3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4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CE8CD4-C992-4476-9F24-D152841F2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3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5FE59-BA78-4CEF-A51A-77430ECE1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2EAB0-61F4-4FE6-B4CB-A3C9C5791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68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2DFA1E3CFE1D4A950832B1A4A5EA8C" ma:contentTypeVersion="11" ma:contentTypeDescription="Create a new document." ma:contentTypeScope="" ma:versionID="6e9d892a257a97741d4d27ed436c3c72">
  <xsd:schema xmlns:xsd="http://www.w3.org/2001/XMLSchema" xmlns:xs="http://www.w3.org/2001/XMLSchema" xmlns:p="http://schemas.microsoft.com/office/2006/metadata/properties" xmlns:ns2="8e4f8654-77c7-4328-ad7f-11db9037cf9c" xmlns:ns3="274cd28c-776a-437f-bd44-980800dcbe62" targetNamespace="http://schemas.microsoft.com/office/2006/metadata/properties" ma:root="true" ma:fieldsID="95e0da39559ff948b05b6984856eb447" ns2:_="" ns3:_="">
    <xsd:import namespace="8e4f8654-77c7-4328-ad7f-11db9037cf9c"/>
    <xsd:import namespace="274cd28c-776a-437f-bd44-980800dcbe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f8654-77c7-4328-ad7f-11db9037cf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cd28c-776a-437f-bd44-980800dcbe6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5DE994-9262-4ED9-9F83-6D19525170F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C020BBE-999D-4E6D-A02A-1E581FD95F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123CEF-36E2-41F9-8516-F0E87C1BB7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4f8654-77c7-4328-ad7f-11db9037cf9c"/>
    <ds:schemaRef ds:uri="274cd28c-776a-437f-bd44-980800dcbe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Md. Golam Mahboob</dc:creator>
  <cp:lastModifiedBy>Nelson, A.D. (ITC)</cp:lastModifiedBy>
  <cp:revision>8</cp:revision>
  <dcterms:created xsi:type="dcterms:W3CDTF">2021-04-28T08:10:55Z</dcterms:created>
  <dcterms:modified xsi:type="dcterms:W3CDTF">2021-04-29T08:08:17Z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0x010100F22DFA1E3CFE1D4A950832B1A4A5EA8C</vt:lpwstr>
  </property>
</Properties>
</file>